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media/image42.jpg" ContentType="image/jpeg"/>
  <Override PartName="/ppt/media/image44.jpg" ContentType="image/jpeg"/>
  <Override PartName="/ppt/media/image29.jpg" ContentType="image/jpe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notesMasterIdLst>
    <p:notesMasterId r:id="rId26"/>
  </p:notesMasterIdLst>
  <p:sldIdLst>
    <p:sldId id="272" r:id="rId3"/>
    <p:sldId id="292" r:id="rId4"/>
    <p:sldId id="282" r:id="rId5"/>
    <p:sldId id="317" r:id="rId6"/>
    <p:sldId id="297" r:id="rId7"/>
    <p:sldId id="299" r:id="rId8"/>
    <p:sldId id="301" r:id="rId9"/>
    <p:sldId id="300"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6" autoAdjust="0"/>
    <p:restoredTop sz="94660"/>
  </p:normalViewPr>
  <p:slideViewPr>
    <p:cSldViewPr snapToGrid="0">
      <p:cViewPr varScale="1">
        <p:scale>
          <a:sx n="77" d="100"/>
          <a:sy n="77" d="100"/>
        </p:scale>
        <p:origin x="118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4.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CFF362AE-6E06-44C8-991F-EDD9560E5098}" type="datetimeFigureOut">
              <a:rPr lang="en-GB" smtClean="0"/>
              <a:t>20/06/2018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3"/>
            <a:ext cx="2971800" cy="458787"/>
          </a:xfrm>
          <a:prstGeom prst="rect">
            <a:avLst/>
          </a:prstGeom>
        </p:spPr>
        <p:txBody>
          <a:bodyPr vert="horz" lIns="91440" tIns="45720" rIns="91440" bIns="45720" rtlCol="0" anchor="b"/>
          <a:lstStyle>
            <a:lvl1pPr algn="r">
              <a:defRPr sz="1200"/>
            </a:lvl1pPr>
          </a:lstStyle>
          <a:p>
            <a:fld id="{57EA14E0-2CA5-4E4F-9125-EEE566D6948F}" type="slidenum">
              <a:rPr lang="en-GB" smtClean="0"/>
              <a:t>‹#›</a:t>
            </a:fld>
            <a:endParaRPr lang="en-GB"/>
          </a:p>
        </p:txBody>
      </p:sp>
    </p:spTree>
    <p:extLst>
      <p:ext uri="{BB962C8B-B14F-4D97-AF65-F5344CB8AC3E}">
        <p14:creationId xmlns:p14="http://schemas.microsoft.com/office/powerpoint/2010/main" val="197219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EA14E0-2CA5-4E4F-9125-EEE566D6948F}" type="slidenum">
              <a:rPr lang="en-GB" smtClean="0"/>
              <a:t>1</a:t>
            </a:fld>
            <a:endParaRPr lang="en-GB" dirty="0"/>
          </a:p>
        </p:txBody>
      </p:sp>
    </p:spTree>
    <p:extLst>
      <p:ext uri="{BB962C8B-B14F-4D97-AF65-F5344CB8AC3E}">
        <p14:creationId xmlns:p14="http://schemas.microsoft.com/office/powerpoint/2010/main" val="378392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am now going to look</a:t>
            </a:r>
            <a:r>
              <a:rPr lang="en-GB" baseline="0" dirty="0"/>
              <a:t> a bit closer at the phases and what happened.</a:t>
            </a:r>
          </a:p>
          <a:p>
            <a:endParaRPr lang="en-GB" baseline="0" dirty="0"/>
          </a:p>
          <a:p>
            <a:r>
              <a:rPr lang="en-GB" dirty="0"/>
              <a:t>So during the evidence review there were</a:t>
            </a:r>
            <a:r>
              <a:rPr lang="en-GB" baseline="0" dirty="0"/>
              <a:t> evidence based interventions/statements extracted and from this an online questionnaire went out far and wide, responses were initially poor and we learned a lot about how we need to reach neonatal staff.</a:t>
            </a:r>
          </a:p>
          <a:p>
            <a:endParaRPr lang="en-GB" baseline="0" dirty="0"/>
          </a:p>
          <a:p>
            <a:r>
              <a:rPr lang="en-GB" baseline="0" dirty="0"/>
              <a:t>Staff were asked about the impact of embedding that evidence, how feasible it would be in reality and whether or what they were doing in relation to that evidence.</a:t>
            </a:r>
          </a:p>
        </p:txBody>
      </p:sp>
      <p:sp>
        <p:nvSpPr>
          <p:cNvPr id="4" name="Slide Number Placeholder 3"/>
          <p:cNvSpPr>
            <a:spLocks noGrp="1"/>
          </p:cNvSpPr>
          <p:nvPr>
            <p:ph type="sldNum" sz="quarter" idx="10"/>
          </p:nvPr>
        </p:nvSpPr>
        <p:spPr/>
        <p:txBody>
          <a:bodyPr/>
          <a:lstStyle/>
          <a:p>
            <a:fld id="{F9270276-E7BA-4A4F-941C-90D965FB251D}" type="slidenum">
              <a:rPr lang="en-GB" smtClean="0"/>
              <a:t>16</a:t>
            </a:fld>
            <a:endParaRPr lang="en-GB"/>
          </a:p>
        </p:txBody>
      </p:sp>
    </p:spTree>
    <p:extLst>
      <p:ext uri="{BB962C8B-B14F-4D97-AF65-F5344CB8AC3E}">
        <p14:creationId xmlns:p14="http://schemas.microsoft.com/office/powerpoint/2010/main" val="292200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then had national consultations</a:t>
            </a:r>
            <a:r>
              <a:rPr lang="en-GB" baseline="0" dirty="0"/>
              <a:t> - explain</a:t>
            </a:r>
            <a:endParaRPr lang="en-GB" dirty="0"/>
          </a:p>
        </p:txBody>
      </p:sp>
      <p:sp>
        <p:nvSpPr>
          <p:cNvPr id="4" name="Slide Number Placeholder 3"/>
          <p:cNvSpPr>
            <a:spLocks noGrp="1"/>
          </p:cNvSpPr>
          <p:nvPr>
            <p:ph type="sldNum" sz="quarter" idx="10"/>
          </p:nvPr>
        </p:nvSpPr>
        <p:spPr/>
        <p:txBody>
          <a:bodyPr/>
          <a:lstStyle/>
          <a:p>
            <a:fld id="{F9270276-E7BA-4A4F-941C-90D965FB251D}" type="slidenum">
              <a:rPr lang="en-GB" smtClean="0"/>
              <a:t>17</a:t>
            </a:fld>
            <a:endParaRPr lang="en-GB"/>
          </a:p>
        </p:txBody>
      </p:sp>
    </p:spTree>
    <p:extLst>
      <p:ext uri="{BB962C8B-B14F-4D97-AF65-F5344CB8AC3E}">
        <p14:creationId xmlns:p14="http://schemas.microsoft.com/office/powerpoint/2010/main" val="20170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Insert</a:t>
            </a:r>
            <a:r>
              <a:rPr lang="en-GB" baseline="0" dirty="0"/>
              <a:t> road map – aim is to recognise the difference between the evidence and best practice</a:t>
            </a:r>
            <a:endParaRPr lang="en-GB" dirty="0"/>
          </a:p>
        </p:txBody>
      </p:sp>
      <p:sp>
        <p:nvSpPr>
          <p:cNvPr id="4" name="Slide Number Placeholder 3"/>
          <p:cNvSpPr>
            <a:spLocks noGrp="1"/>
          </p:cNvSpPr>
          <p:nvPr>
            <p:ph type="sldNum" sz="quarter" idx="10"/>
          </p:nvPr>
        </p:nvSpPr>
        <p:spPr/>
        <p:txBody>
          <a:bodyPr/>
          <a:lstStyle/>
          <a:p>
            <a:fld id="{C537C74A-6D36-455E-AFEB-D60C806CD9B3}" type="slidenum">
              <a:rPr lang="en-GB" smtClean="0"/>
              <a:t>18</a:t>
            </a:fld>
            <a:endParaRPr lang="en-GB"/>
          </a:p>
        </p:txBody>
      </p:sp>
    </p:spTree>
    <p:extLst>
      <p:ext uri="{BB962C8B-B14F-4D97-AF65-F5344CB8AC3E}">
        <p14:creationId xmlns:p14="http://schemas.microsoft.com/office/powerpoint/2010/main" val="380664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had a live</a:t>
            </a:r>
            <a:r>
              <a:rPr lang="en-GB" baseline="0" dirty="0"/>
              <a:t> illustrator to also capture valuable data.</a:t>
            </a:r>
            <a:endParaRPr lang="en-GB" dirty="0"/>
          </a:p>
        </p:txBody>
      </p:sp>
      <p:sp>
        <p:nvSpPr>
          <p:cNvPr id="4" name="Slide Number Placeholder 3"/>
          <p:cNvSpPr>
            <a:spLocks noGrp="1"/>
          </p:cNvSpPr>
          <p:nvPr>
            <p:ph type="sldNum" sz="quarter" idx="10"/>
          </p:nvPr>
        </p:nvSpPr>
        <p:spPr/>
        <p:txBody>
          <a:bodyPr/>
          <a:lstStyle/>
          <a:p>
            <a:fld id="{F9270276-E7BA-4A4F-941C-90D965FB251D}" type="slidenum">
              <a:rPr lang="en-GB" smtClean="0"/>
              <a:t>19</a:t>
            </a:fld>
            <a:endParaRPr lang="en-GB"/>
          </a:p>
        </p:txBody>
      </p:sp>
    </p:spTree>
    <p:extLst>
      <p:ext uri="{BB962C8B-B14F-4D97-AF65-F5344CB8AC3E}">
        <p14:creationId xmlns:p14="http://schemas.microsoft.com/office/powerpoint/2010/main" val="1480764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this is what the situation looks like now!</a:t>
            </a:r>
            <a:endParaRPr lang="en-GB" dirty="0"/>
          </a:p>
        </p:txBody>
      </p:sp>
      <p:sp>
        <p:nvSpPr>
          <p:cNvPr id="4" name="Slide Number Placeholder 3"/>
          <p:cNvSpPr>
            <a:spLocks noGrp="1"/>
          </p:cNvSpPr>
          <p:nvPr>
            <p:ph type="sldNum" sz="quarter" idx="10"/>
          </p:nvPr>
        </p:nvSpPr>
        <p:spPr/>
        <p:txBody>
          <a:bodyPr/>
          <a:lstStyle/>
          <a:p>
            <a:fld id="{C537C74A-6D36-455E-AFEB-D60C806CD9B3}" type="slidenum">
              <a:rPr lang="en-GB" smtClean="0"/>
              <a:t>20</a:t>
            </a:fld>
            <a:endParaRPr lang="en-GB"/>
          </a:p>
        </p:txBody>
      </p:sp>
    </p:spTree>
    <p:extLst>
      <p:ext uri="{BB962C8B-B14F-4D97-AF65-F5344CB8AC3E}">
        <p14:creationId xmlns:p14="http://schemas.microsoft.com/office/powerpoint/2010/main" val="27430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going forwards it is important to SISCC and to the integrity of the project in terms of co-creation that we are responsive to what units want that we able to spread the knowledge of the project and the findings to others, those who attended the workshops were keen that others had the opportunity to listen and to the findings and comment and enjoy some the momentum that they had.</a:t>
            </a:r>
          </a:p>
          <a:p>
            <a:endParaRPr lang="en-GB" baseline="0" dirty="0"/>
          </a:p>
          <a:p>
            <a:r>
              <a:rPr lang="en-GB" baseline="0" dirty="0"/>
              <a:t>How you use and action the data will be up to the units and SISCC have provided some action planning tools around this ,access to the films to make sure everyone is bought in and how you might break the evidence down to embed the actions you suggested at the consultations.</a:t>
            </a:r>
          </a:p>
          <a:p>
            <a:endParaRPr lang="en-GB" baseline="0" dirty="0"/>
          </a:p>
          <a:p>
            <a:r>
              <a:rPr lang="en-GB" baseline="0" dirty="0"/>
              <a:t>We have been very careful that the work is absolutely seamless and joined up  with all the agenda’ s currently underway in NNU’s including BFI accreditation, achievement of recommendation 43 of the maternal and neonatal review and those going for the their BLISS charter recommendation. The intelligence we have gathered and the real hands on opinions of those involved in front line services in this project is absolutely key to driving this forward</a:t>
            </a:r>
            <a:endParaRPr lang="en-GB" dirty="0"/>
          </a:p>
        </p:txBody>
      </p:sp>
      <p:sp>
        <p:nvSpPr>
          <p:cNvPr id="4" name="Slide Number Placeholder 3"/>
          <p:cNvSpPr>
            <a:spLocks noGrp="1"/>
          </p:cNvSpPr>
          <p:nvPr>
            <p:ph type="sldNum" sz="quarter" idx="10"/>
          </p:nvPr>
        </p:nvSpPr>
        <p:spPr/>
        <p:txBody>
          <a:bodyPr/>
          <a:lstStyle/>
          <a:p>
            <a:fld id="{C537C74A-6D36-455E-AFEB-D60C806CD9B3}" type="slidenum">
              <a:rPr lang="en-GB" smtClean="0"/>
              <a:t>21</a:t>
            </a:fld>
            <a:endParaRPr lang="en-GB"/>
          </a:p>
        </p:txBody>
      </p:sp>
    </p:spTree>
    <p:extLst>
      <p:ext uri="{BB962C8B-B14F-4D97-AF65-F5344CB8AC3E}">
        <p14:creationId xmlns:p14="http://schemas.microsoft.com/office/powerpoint/2010/main" val="4055094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are not</a:t>
            </a:r>
            <a:r>
              <a:rPr lang="en-GB" dirty="0"/>
              <a:t> suggesting you change</a:t>
            </a:r>
            <a:r>
              <a:rPr lang="en-GB" baseline="0" dirty="0"/>
              <a:t> the world, the evidence is about small steps having big ripples and ensuring that the changes we make have a robust evidence base and are not based on just opinion and that we change the things that the evidence tells us make a difference and really look at how we can sustain these changes so they are not person dependant or fashionable but rather just the way we do things!</a:t>
            </a:r>
          </a:p>
          <a:p>
            <a:endParaRPr lang="en-GB" baseline="0" dirty="0"/>
          </a:p>
          <a:p>
            <a:r>
              <a:rPr lang="en-GB" baseline="0" dirty="0"/>
              <a:t>There is exciting times in neonatal units just now and it feels in terms of these interventions that projects like this help to join the dots and through working together, collaboration and will we can make changes which will ultimately impact positively on those families within our care.</a:t>
            </a:r>
          </a:p>
        </p:txBody>
      </p:sp>
      <p:sp>
        <p:nvSpPr>
          <p:cNvPr id="4" name="Slide Number Placeholder 3"/>
          <p:cNvSpPr>
            <a:spLocks noGrp="1"/>
          </p:cNvSpPr>
          <p:nvPr>
            <p:ph type="sldNum" sz="quarter" idx="10"/>
          </p:nvPr>
        </p:nvSpPr>
        <p:spPr/>
        <p:txBody>
          <a:bodyPr/>
          <a:lstStyle/>
          <a:p>
            <a:fld id="{F9270276-E7BA-4A4F-941C-90D965FB251D}" type="slidenum">
              <a:rPr lang="en-GB" smtClean="0"/>
              <a:t>22</a:t>
            </a:fld>
            <a:endParaRPr lang="en-GB"/>
          </a:p>
        </p:txBody>
      </p:sp>
    </p:spTree>
    <p:extLst>
      <p:ext uri="{BB962C8B-B14F-4D97-AF65-F5344CB8AC3E}">
        <p14:creationId xmlns:p14="http://schemas.microsoft.com/office/powerpoint/2010/main" val="3488874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270276-E7BA-4A4F-941C-90D965FB251D}" type="slidenum">
              <a:rPr lang="en-GB" smtClean="0"/>
              <a:t>23</a:t>
            </a:fld>
            <a:endParaRPr lang="en-GB"/>
          </a:p>
        </p:txBody>
      </p:sp>
    </p:spTree>
    <p:extLst>
      <p:ext uri="{BB962C8B-B14F-4D97-AF65-F5344CB8AC3E}">
        <p14:creationId xmlns:p14="http://schemas.microsoft.com/office/powerpoint/2010/main" val="115094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p>
        </p:txBody>
      </p:sp>
    </p:spTree>
    <p:extLst>
      <p:ext uri="{BB962C8B-B14F-4D97-AF65-F5344CB8AC3E}">
        <p14:creationId xmlns:p14="http://schemas.microsoft.com/office/powerpoint/2010/main" val="198089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03F7281-968F-421A-A756-309C8B5EB52D}" type="slidenum">
              <a:rPr lang="en-GB" smtClean="0">
                <a:solidFill>
                  <a:prstClr val="black"/>
                </a:solidFill>
              </a:rPr>
              <a:pPr/>
              <a:t>3</a:t>
            </a:fld>
            <a:endParaRPr lang="en-GB" dirty="0">
              <a:solidFill>
                <a:prstClr val="black"/>
              </a:solidFill>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73446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03">
              <a:defRPr/>
            </a:pPr>
            <a:endParaRPr lang="en-US" baseline="0" dirty="0"/>
          </a:p>
          <a:p>
            <a:pPr defTabSz="914603">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10290E6-2A56-B34F-85C8-25CAD25E7EB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9891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03">
              <a:defRPr/>
            </a:pPr>
            <a:endParaRPr lang="en-US" baseline="0" dirty="0"/>
          </a:p>
          <a:p>
            <a:pPr defTabSz="914603">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10290E6-2A56-B34F-85C8-25CAD25E7EB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71139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focus of the</a:t>
            </a:r>
            <a:r>
              <a:rPr lang="en-GB" baseline="0" dirty="0"/>
              <a:t> project I lead on is to improve breastfeeding </a:t>
            </a:r>
            <a:endParaRPr lang="en-GB" dirty="0"/>
          </a:p>
        </p:txBody>
      </p:sp>
      <p:sp>
        <p:nvSpPr>
          <p:cNvPr id="4" name="Slide Number Placeholder 3"/>
          <p:cNvSpPr>
            <a:spLocks noGrp="1"/>
          </p:cNvSpPr>
          <p:nvPr>
            <p:ph type="sldNum" sz="quarter" idx="10"/>
          </p:nvPr>
        </p:nvSpPr>
        <p:spPr/>
        <p:txBody>
          <a:bodyPr/>
          <a:lstStyle/>
          <a:p>
            <a:fld id="{F9270276-E7BA-4A4F-941C-90D965FB251D}" type="slidenum">
              <a:rPr lang="en-GB" smtClean="0"/>
              <a:t>12</a:t>
            </a:fld>
            <a:endParaRPr lang="en-GB"/>
          </a:p>
        </p:txBody>
      </p:sp>
    </p:spTree>
    <p:extLst>
      <p:ext uri="{BB962C8B-B14F-4D97-AF65-F5344CB8AC3E}">
        <p14:creationId xmlns:p14="http://schemas.microsoft.com/office/powerpoint/2010/main" val="176100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Kangaroo in NNU’s in Scotland </a:t>
            </a:r>
          </a:p>
        </p:txBody>
      </p:sp>
      <p:sp>
        <p:nvSpPr>
          <p:cNvPr id="4" name="Slide Number Placeholder 3"/>
          <p:cNvSpPr>
            <a:spLocks noGrp="1"/>
          </p:cNvSpPr>
          <p:nvPr>
            <p:ph type="sldNum" sz="quarter" idx="10"/>
          </p:nvPr>
        </p:nvSpPr>
        <p:spPr/>
        <p:txBody>
          <a:bodyPr/>
          <a:lstStyle/>
          <a:p>
            <a:fld id="{F9270276-E7BA-4A4F-941C-90D965FB251D}" type="slidenum">
              <a:rPr lang="en-GB" smtClean="0"/>
              <a:t>13</a:t>
            </a:fld>
            <a:endParaRPr lang="en-GB"/>
          </a:p>
        </p:txBody>
      </p:sp>
    </p:spTree>
    <p:extLst>
      <p:ext uri="{BB962C8B-B14F-4D97-AF65-F5344CB8AC3E}">
        <p14:creationId xmlns:p14="http://schemas.microsoft.com/office/powerpoint/2010/main" val="364593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defTabSz="457200" eaLnBrk="1" fontAlgn="auto" latinLnBrk="0" hangingPunct="1">
              <a:lnSpc>
                <a:spcPct val="117999"/>
              </a:lnSpc>
              <a:spcBef>
                <a:spcPts val="0"/>
              </a:spcBef>
              <a:spcAft>
                <a:spcPts val="0"/>
              </a:spcAft>
              <a:buClrTx/>
              <a:buSzTx/>
              <a:buFontTx/>
              <a:buNone/>
              <a:tabLst/>
              <a:defRPr/>
            </a:pPr>
            <a:r>
              <a:rPr lang="en-GB" sz="1000" baseline="0" dirty="0"/>
              <a:t>So we all the importance and benefits of skin to skin kangaroo care and of breastfeeding for premature baby both physical and psychosocial  but how are we going to improve the current situation in the units in Scotland… This work is not about generating yet more evidence on the benefits we know all that and you more than anyone can re-</a:t>
            </a:r>
            <a:r>
              <a:rPr lang="en-GB" sz="1000" baseline="0" dirty="0" err="1"/>
              <a:t>guritate</a:t>
            </a:r>
            <a:r>
              <a:rPr lang="en-GB" sz="1000" baseline="0" dirty="0"/>
              <a:t> all that, this is about shifting that knowledge into practice and really embedding it and shifting those breastfeeding rates and outcomes for babies.</a:t>
            </a:r>
          </a:p>
          <a:p>
            <a:pPr marL="0" marR="0" indent="0" defTabSz="457200" eaLnBrk="1" fontAlgn="auto" latinLnBrk="0" hangingPunct="1">
              <a:lnSpc>
                <a:spcPct val="117999"/>
              </a:lnSpc>
              <a:spcBef>
                <a:spcPts val="0"/>
              </a:spcBef>
              <a:spcAft>
                <a:spcPts val="0"/>
              </a:spcAft>
              <a:buClrTx/>
              <a:buSzTx/>
              <a:buFontTx/>
              <a:buNone/>
              <a:tabLst/>
              <a:defRPr/>
            </a:pPr>
            <a:endParaRPr lang="en-GB" sz="1000" baseline="0" dirty="0"/>
          </a:p>
          <a:p>
            <a:pPr marL="0" marR="0" indent="0" defTabSz="457200" eaLnBrk="1" fontAlgn="auto" latinLnBrk="0" hangingPunct="1">
              <a:lnSpc>
                <a:spcPct val="117999"/>
              </a:lnSpc>
              <a:spcBef>
                <a:spcPts val="0"/>
              </a:spcBef>
              <a:spcAft>
                <a:spcPts val="0"/>
              </a:spcAft>
              <a:buClrTx/>
              <a:buSzTx/>
              <a:buFontTx/>
              <a:buNone/>
              <a:tabLst/>
              <a:defRPr/>
            </a:pPr>
            <a:r>
              <a:rPr lang="en-GB" sz="1000" baseline="0" dirty="0"/>
              <a:t>The work of Professor Mary Renfrew  in York and Humberside showed that these practices can be implemented successfully and at scale through adopting a Evidence into Practice approach, and we have taken this approach and are attempting to mimic it here in Scotland. So I will explain a little of how it works….</a:t>
            </a:r>
          </a:p>
          <a:p>
            <a:endParaRPr sz="1000" dirty="0"/>
          </a:p>
        </p:txBody>
      </p:sp>
    </p:spTree>
    <p:extLst>
      <p:ext uri="{BB962C8B-B14F-4D97-AF65-F5344CB8AC3E}">
        <p14:creationId xmlns:p14="http://schemas.microsoft.com/office/powerpoint/2010/main" val="62754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9C5D575-8255-4E2B-8976-D00A1E9A2F24}" type="slidenum">
              <a:rPr lang="en-GB" smtClean="0"/>
              <a:pPr/>
              <a:t>15</a:t>
            </a:fld>
            <a:endParaRPr lang="en-GB"/>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GB" dirty="0"/>
              <a:t>We are taking an</a:t>
            </a:r>
            <a:r>
              <a:rPr lang="en-GB" baseline="0" dirty="0"/>
              <a:t> Evidence into Practice Approach to improve outcomes , the approach is made up of four phases which I will now briefly describe and am delighted that some of you have been involved in these phases.</a:t>
            </a:r>
            <a:endParaRPr lang="en-GB" dirty="0"/>
          </a:p>
        </p:txBody>
      </p:sp>
    </p:spTree>
    <p:extLst>
      <p:ext uri="{BB962C8B-B14F-4D97-AF65-F5344CB8AC3E}">
        <p14:creationId xmlns:p14="http://schemas.microsoft.com/office/powerpoint/2010/main" val="189700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lvl1pPr>
              <a:tabLst>
                <a:tab pos="627477" algn="l"/>
                <a:tab pos="1254953" algn="l"/>
                <a:tab pos="1882430" algn="l"/>
              </a:tabLst>
            </a:lvl1pPr>
          </a:lstStyle>
          <a:p>
            <a:fld id="{86CB4B4D-7CA3-9044-876B-883B54F8677D}" type="slidenum">
              <a:rPr/>
              <a:pPr/>
              <a:t>‹#›</a:t>
            </a:fld>
            <a:endParaRPr/>
          </a:p>
        </p:txBody>
      </p:sp>
      <p:sp>
        <p:nvSpPr>
          <p:cNvPr id="7" name="Shape 7"/>
          <p:cNvSpPr>
            <a:spLocks noGrp="1"/>
          </p:cNvSpPr>
          <p:nvPr>
            <p:ph type="title"/>
          </p:nvPr>
        </p:nvSpPr>
        <p:spPr>
          <a:prstGeom prst="rect">
            <a:avLst/>
          </a:prstGeom>
        </p:spPr>
        <p:txBody>
          <a:bodyPr/>
          <a:lstStyle/>
          <a:p>
            <a:pPr lvl="0"/>
            <a:endParaRPr/>
          </a:p>
        </p:txBody>
      </p:sp>
      <p:sp>
        <p:nvSpPr>
          <p:cNvPr id="8" name="Shape 8"/>
          <p:cNvSpPr>
            <a:spLocks noGrp="1"/>
          </p:cNvSpPr>
          <p:nvPr>
            <p:ph type="body" idx="1"/>
          </p:nvPr>
        </p:nvSpPr>
        <p:spPr>
          <a:prstGeom prst="rect">
            <a:avLst/>
          </a:prstGeom>
        </p:spPr>
        <p:txBody>
          <a:bodyPr/>
          <a:lstStyle/>
          <a:p>
            <a:pPr lvl="0"/>
            <a:endParaRPr/>
          </a:p>
        </p:txBody>
      </p:sp>
    </p:spTree>
    <p:extLst>
      <p:ext uri="{BB962C8B-B14F-4D97-AF65-F5344CB8AC3E}">
        <p14:creationId xmlns:p14="http://schemas.microsoft.com/office/powerpoint/2010/main" val="340269176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563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0567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645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lvl1pPr>
              <a:tabLst>
                <a:tab pos="469511" algn="l"/>
                <a:tab pos="939020" algn="l"/>
                <a:tab pos="1408532" algn="l"/>
              </a:tabLst>
            </a:lvl1p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7" name="Shape 7"/>
          <p:cNvSpPr>
            <a:spLocks noGrp="1"/>
          </p:cNvSpPr>
          <p:nvPr>
            <p:ph type="title"/>
          </p:nvPr>
        </p:nvSpPr>
        <p:spPr>
          <a:prstGeom prst="rect">
            <a:avLst/>
          </a:prstGeom>
        </p:spPr>
        <p:txBody>
          <a:bodyPr/>
          <a:lstStyle/>
          <a:p>
            <a:pPr lvl="0"/>
            <a:endParaRPr/>
          </a:p>
        </p:txBody>
      </p:sp>
      <p:sp>
        <p:nvSpPr>
          <p:cNvPr id="8" name="Shape 8"/>
          <p:cNvSpPr>
            <a:spLocks noGrp="1"/>
          </p:cNvSpPr>
          <p:nvPr>
            <p:ph type="body" idx="1"/>
          </p:nvPr>
        </p:nvSpPr>
        <p:spPr>
          <a:prstGeom prst="rect">
            <a:avLst/>
          </a:prstGeom>
        </p:spPr>
        <p:txBody>
          <a:bodyPr/>
          <a:lstStyle/>
          <a:p>
            <a:pPr lvl="0"/>
            <a:endParaRPr/>
          </a:p>
        </p:txBody>
      </p:sp>
    </p:spTree>
    <p:extLst>
      <p:ext uri="{BB962C8B-B14F-4D97-AF65-F5344CB8AC3E}">
        <p14:creationId xmlns:p14="http://schemas.microsoft.com/office/powerpoint/2010/main" val="26425104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677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819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886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699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349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005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617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2375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6903" y="6430062"/>
            <a:ext cx="2132530" cy="250921"/>
          </a:xfrm>
          <a:prstGeom prst="rect">
            <a:avLst/>
          </a:prstGeom>
          <a:ln w="12700">
            <a:miter lim="400000"/>
          </a:ln>
        </p:spPr>
        <p:txBody>
          <a:bodyPr lIns="44999" tIns="44999" rIns="44999" bIns="44999">
            <a:spAutoFit/>
          </a:bodyPr>
          <a:lstStyle>
            <a:lvl1pPr algn="r">
              <a:lnSpc>
                <a:spcPct val="100000"/>
              </a:lnSpc>
              <a:tabLst>
                <a:tab pos="627477" algn="l"/>
                <a:tab pos="1254953" algn="l"/>
                <a:tab pos="1882430" algn="l"/>
              </a:tabLst>
              <a:defRPr sz="1040">
                <a:solidFill>
                  <a:srgbClr val="3D3D3D"/>
                </a:solidFill>
                <a:latin typeface="Arial"/>
                <a:ea typeface="Arial"/>
                <a:cs typeface="Arial"/>
                <a:sym typeface="Arial"/>
              </a:defRPr>
            </a:lvl1pPr>
          </a:lstStyle>
          <a:p>
            <a:pPr defTabSz="389420"/>
            <a:fld id="{86CB4B4D-7CA3-9044-876B-883B54F8677D}" type="slidenum">
              <a:rPr lang="en-GB" kern="0" smtClean="0"/>
              <a:pPr defTabSz="389420"/>
              <a:t>‹#›</a:t>
            </a:fld>
            <a:endParaRPr lang="en-GB" kern="0"/>
          </a:p>
        </p:txBody>
      </p:sp>
      <p:sp>
        <p:nvSpPr>
          <p:cNvPr id="3" name="Shape 3"/>
          <p:cNvSpPr>
            <a:spLocks noGrp="1"/>
          </p:cNvSpPr>
          <p:nvPr>
            <p:ph type="title"/>
          </p:nvPr>
        </p:nvSpPr>
        <p:spPr>
          <a:xfrm>
            <a:off x="685508" y="1846597"/>
            <a:ext cx="7775909" cy="2044741"/>
          </a:xfrm>
          <a:prstGeom prst="rect">
            <a:avLst/>
          </a:prstGeom>
          <a:ln w="12700">
            <a:miter lim="400000"/>
          </a:ln>
        </p:spPr>
        <p:txBody>
          <a:bodyPr lIns="44999" tIns="44999" rIns="44999" bIns="44999"/>
          <a:lstStyle/>
          <a:p>
            <a:pPr lvl="0"/>
            <a:endParaRPr/>
          </a:p>
        </p:txBody>
      </p:sp>
      <p:sp>
        <p:nvSpPr>
          <p:cNvPr id="4" name="Shape 4"/>
          <p:cNvSpPr>
            <a:spLocks noGrp="1"/>
          </p:cNvSpPr>
          <p:nvPr>
            <p:ph type="body" idx="1"/>
          </p:nvPr>
        </p:nvSpPr>
        <p:spPr>
          <a:xfrm>
            <a:off x="1372477" y="3891337"/>
            <a:ext cx="6403432" cy="2966663"/>
          </a:xfrm>
          <a:prstGeom prst="rect">
            <a:avLst/>
          </a:prstGeom>
          <a:ln w="12700">
            <a:miter lim="400000"/>
          </a:ln>
        </p:spPr>
        <p:txBody>
          <a:bodyPr lIns="44999" tIns="44999" rIns="44999" bIns="44999"/>
          <a:lstStyle/>
          <a:p>
            <a:pPr lvl="0"/>
            <a:endParaRPr/>
          </a:p>
        </p:txBody>
      </p:sp>
    </p:spTree>
    <p:extLst>
      <p:ext uri="{BB962C8B-B14F-4D97-AF65-F5344CB8AC3E}">
        <p14:creationId xmlns:p14="http://schemas.microsoft.com/office/powerpoint/2010/main" val="3184268309"/>
      </p:ext>
    </p:extLst>
  </p:cSld>
  <p:clrMap bg1="lt1" tx1="dk1" bg2="lt2" tx2="dk2" accent1="accent1" accent2="accent2" accent3="accent3" accent4="accent4" accent5="accent5" accent6="accent6" hlink="hlink" folHlink="folHlink"/>
  <p:sldLayoutIdLst>
    <p:sldLayoutId id="2147483673" r:id="rId1"/>
  </p:sldLayoutIdLst>
  <p:transition spd="med"/>
  <p:txStyles>
    <p:titleStyle>
      <a:lvl1pPr algn="ctr" defTabSz="389420">
        <a:lnSpc>
          <a:spcPct val="102000"/>
        </a:lnSpc>
        <a:defRPr sz="3901">
          <a:solidFill>
            <a:srgbClr val="3D3D3D"/>
          </a:solidFill>
          <a:latin typeface="Calibri"/>
          <a:ea typeface="Calibri"/>
          <a:cs typeface="Calibri"/>
          <a:sym typeface="Calibri"/>
        </a:defRPr>
      </a:lvl1pPr>
      <a:lvl2pPr algn="ctr" defTabSz="389420">
        <a:lnSpc>
          <a:spcPct val="102000"/>
        </a:lnSpc>
        <a:defRPr sz="3901">
          <a:solidFill>
            <a:srgbClr val="3D3D3D"/>
          </a:solidFill>
          <a:latin typeface="Calibri"/>
          <a:ea typeface="Calibri"/>
          <a:cs typeface="Calibri"/>
          <a:sym typeface="Calibri"/>
        </a:defRPr>
      </a:lvl2pPr>
      <a:lvl3pPr algn="ctr" defTabSz="389420">
        <a:lnSpc>
          <a:spcPct val="102000"/>
        </a:lnSpc>
        <a:defRPr sz="3901">
          <a:solidFill>
            <a:srgbClr val="3D3D3D"/>
          </a:solidFill>
          <a:latin typeface="Calibri"/>
          <a:ea typeface="Calibri"/>
          <a:cs typeface="Calibri"/>
          <a:sym typeface="Calibri"/>
        </a:defRPr>
      </a:lvl3pPr>
      <a:lvl4pPr algn="ctr" defTabSz="389420">
        <a:lnSpc>
          <a:spcPct val="102000"/>
        </a:lnSpc>
        <a:defRPr sz="3901">
          <a:solidFill>
            <a:srgbClr val="3D3D3D"/>
          </a:solidFill>
          <a:latin typeface="Calibri"/>
          <a:ea typeface="Calibri"/>
          <a:cs typeface="Calibri"/>
          <a:sym typeface="Calibri"/>
        </a:defRPr>
      </a:lvl4pPr>
      <a:lvl5pPr algn="ctr" defTabSz="389420">
        <a:lnSpc>
          <a:spcPct val="102000"/>
        </a:lnSpc>
        <a:defRPr sz="3901">
          <a:solidFill>
            <a:srgbClr val="3D3D3D"/>
          </a:solidFill>
          <a:latin typeface="Calibri"/>
          <a:ea typeface="Calibri"/>
          <a:cs typeface="Calibri"/>
          <a:sym typeface="Calibri"/>
        </a:defRPr>
      </a:lvl5pPr>
      <a:lvl6pPr algn="ctr" defTabSz="389420">
        <a:lnSpc>
          <a:spcPct val="102000"/>
        </a:lnSpc>
        <a:defRPr sz="3901">
          <a:solidFill>
            <a:srgbClr val="3D3D3D"/>
          </a:solidFill>
          <a:latin typeface="Calibri"/>
          <a:ea typeface="Calibri"/>
          <a:cs typeface="Calibri"/>
          <a:sym typeface="Calibri"/>
        </a:defRPr>
      </a:lvl6pPr>
      <a:lvl7pPr algn="ctr" defTabSz="389420">
        <a:lnSpc>
          <a:spcPct val="102000"/>
        </a:lnSpc>
        <a:defRPr sz="3901">
          <a:solidFill>
            <a:srgbClr val="3D3D3D"/>
          </a:solidFill>
          <a:latin typeface="Calibri"/>
          <a:ea typeface="Calibri"/>
          <a:cs typeface="Calibri"/>
          <a:sym typeface="Calibri"/>
        </a:defRPr>
      </a:lvl7pPr>
      <a:lvl8pPr algn="ctr" defTabSz="389420">
        <a:lnSpc>
          <a:spcPct val="102000"/>
        </a:lnSpc>
        <a:defRPr sz="3901">
          <a:solidFill>
            <a:srgbClr val="3D3D3D"/>
          </a:solidFill>
          <a:latin typeface="Calibri"/>
          <a:ea typeface="Calibri"/>
          <a:cs typeface="Calibri"/>
          <a:sym typeface="Calibri"/>
        </a:defRPr>
      </a:lvl8pPr>
      <a:lvl9pPr algn="ctr" defTabSz="389420">
        <a:lnSpc>
          <a:spcPct val="102000"/>
        </a:lnSpc>
        <a:defRPr sz="3901">
          <a:solidFill>
            <a:srgbClr val="3D3D3D"/>
          </a:solidFill>
          <a:latin typeface="Calibri"/>
          <a:ea typeface="Calibri"/>
          <a:cs typeface="Calibri"/>
          <a:sym typeface="Calibri"/>
        </a:defRPr>
      </a:lvl9pPr>
    </p:titleStyle>
    <p:bodyStyle>
      <a:lvl1pPr marL="297226" indent="-297226" defTabSz="389420">
        <a:lnSpc>
          <a:spcPct val="102000"/>
        </a:lnSpc>
        <a:spcBef>
          <a:spcPts val="1214"/>
        </a:spcBef>
        <a:defRPr sz="2860">
          <a:solidFill>
            <a:srgbClr val="3D3D3D"/>
          </a:solidFill>
          <a:latin typeface="Calibri"/>
          <a:ea typeface="Calibri"/>
          <a:cs typeface="Calibri"/>
          <a:sym typeface="Calibri"/>
        </a:defRPr>
      </a:lvl1pPr>
      <a:lvl2pPr marL="297226" defTabSz="389420">
        <a:lnSpc>
          <a:spcPct val="102000"/>
        </a:lnSpc>
        <a:spcBef>
          <a:spcPts val="1214"/>
        </a:spcBef>
        <a:defRPr sz="2860">
          <a:solidFill>
            <a:srgbClr val="3D3D3D"/>
          </a:solidFill>
          <a:latin typeface="Calibri"/>
          <a:ea typeface="Calibri"/>
          <a:cs typeface="Calibri"/>
          <a:sym typeface="Calibri"/>
        </a:defRPr>
      </a:lvl2pPr>
      <a:lvl3pPr marL="297226" defTabSz="389420">
        <a:lnSpc>
          <a:spcPct val="102000"/>
        </a:lnSpc>
        <a:spcBef>
          <a:spcPts val="1214"/>
        </a:spcBef>
        <a:defRPr sz="2860">
          <a:solidFill>
            <a:srgbClr val="3D3D3D"/>
          </a:solidFill>
          <a:latin typeface="Calibri"/>
          <a:ea typeface="Calibri"/>
          <a:cs typeface="Calibri"/>
          <a:sym typeface="Calibri"/>
        </a:defRPr>
      </a:lvl3pPr>
      <a:lvl4pPr marL="297226" defTabSz="389420">
        <a:lnSpc>
          <a:spcPct val="102000"/>
        </a:lnSpc>
        <a:spcBef>
          <a:spcPts val="1214"/>
        </a:spcBef>
        <a:defRPr sz="2860">
          <a:solidFill>
            <a:srgbClr val="3D3D3D"/>
          </a:solidFill>
          <a:latin typeface="Calibri"/>
          <a:ea typeface="Calibri"/>
          <a:cs typeface="Calibri"/>
          <a:sym typeface="Calibri"/>
        </a:defRPr>
      </a:lvl4pPr>
      <a:lvl5pPr marL="297226" defTabSz="389420">
        <a:lnSpc>
          <a:spcPct val="102000"/>
        </a:lnSpc>
        <a:spcBef>
          <a:spcPts val="1214"/>
        </a:spcBef>
        <a:defRPr sz="2860">
          <a:solidFill>
            <a:srgbClr val="3D3D3D"/>
          </a:solidFill>
          <a:latin typeface="Calibri"/>
          <a:ea typeface="Calibri"/>
          <a:cs typeface="Calibri"/>
          <a:sym typeface="Calibri"/>
        </a:defRPr>
      </a:lvl5pPr>
      <a:lvl6pPr marL="297226" defTabSz="389420">
        <a:lnSpc>
          <a:spcPct val="102000"/>
        </a:lnSpc>
        <a:spcBef>
          <a:spcPts val="1214"/>
        </a:spcBef>
        <a:defRPr sz="2860">
          <a:solidFill>
            <a:srgbClr val="3D3D3D"/>
          </a:solidFill>
          <a:latin typeface="Calibri"/>
          <a:ea typeface="Calibri"/>
          <a:cs typeface="Calibri"/>
          <a:sym typeface="Calibri"/>
        </a:defRPr>
      </a:lvl6pPr>
      <a:lvl7pPr marL="297226" defTabSz="389420">
        <a:lnSpc>
          <a:spcPct val="102000"/>
        </a:lnSpc>
        <a:spcBef>
          <a:spcPts val="1214"/>
        </a:spcBef>
        <a:defRPr sz="2860">
          <a:solidFill>
            <a:srgbClr val="3D3D3D"/>
          </a:solidFill>
          <a:latin typeface="Calibri"/>
          <a:ea typeface="Calibri"/>
          <a:cs typeface="Calibri"/>
          <a:sym typeface="Calibri"/>
        </a:defRPr>
      </a:lvl7pPr>
      <a:lvl8pPr marL="297226" defTabSz="389420">
        <a:lnSpc>
          <a:spcPct val="102000"/>
        </a:lnSpc>
        <a:spcBef>
          <a:spcPts val="1214"/>
        </a:spcBef>
        <a:defRPr sz="2860">
          <a:solidFill>
            <a:srgbClr val="3D3D3D"/>
          </a:solidFill>
          <a:latin typeface="Calibri"/>
          <a:ea typeface="Calibri"/>
          <a:cs typeface="Calibri"/>
          <a:sym typeface="Calibri"/>
        </a:defRPr>
      </a:lvl8pPr>
      <a:lvl9pPr marL="297226" defTabSz="389420">
        <a:lnSpc>
          <a:spcPct val="102000"/>
        </a:lnSpc>
        <a:spcBef>
          <a:spcPts val="1214"/>
        </a:spcBef>
        <a:defRPr sz="2860">
          <a:solidFill>
            <a:srgbClr val="3D3D3D"/>
          </a:solidFill>
          <a:latin typeface="Calibri"/>
          <a:ea typeface="Calibri"/>
          <a:cs typeface="Calibri"/>
          <a:sym typeface="Calibri"/>
        </a:defRPr>
      </a:lvl9pPr>
    </p:bodyStyle>
    <p:otherStyle>
      <a:lvl1pPr algn="r" defTabSz="389420">
        <a:tabLst>
          <a:tab pos="627477" algn="l"/>
          <a:tab pos="1254953" algn="l"/>
          <a:tab pos="1882430" algn="l"/>
        </a:tabLst>
        <a:defRPr sz="1040">
          <a:solidFill>
            <a:schemeClr val="tx1"/>
          </a:solidFill>
          <a:latin typeface="+mn-lt"/>
          <a:ea typeface="+mn-ea"/>
          <a:cs typeface="+mn-cs"/>
          <a:sym typeface="Arial"/>
        </a:defRPr>
      </a:lvl1pPr>
      <a:lvl2pPr algn="r" defTabSz="389420">
        <a:tabLst>
          <a:tab pos="627477" algn="l"/>
          <a:tab pos="1254953" algn="l"/>
          <a:tab pos="1882430" algn="l"/>
        </a:tabLst>
        <a:defRPr sz="1040">
          <a:solidFill>
            <a:schemeClr val="tx1"/>
          </a:solidFill>
          <a:latin typeface="+mn-lt"/>
          <a:ea typeface="+mn-ea"/>
          <a:cs typeface="+mn-cs"/>
          <a:sym typeface="Arial"/>
        </a:defRPr>
      </a:lvl2pPr>
      <a:lvl3pPr algn="r" defTabSz="389420">
        <a:tabLst>
          <a:tab pos="627477" algn="l"/>
          <a:tab pos="1254953" algn="l"/>
          <a:tab pos="1882430" algn="l"/>
        </a:tabLst>
        <a:defRPr sz="1040">
          <a:solidFill>
            <a:schemeClr val="tx1"/>
          </a:solidFill>
          <a:latin typeface="+mn-lt"/>
          <a:ea typeface="+mn-ea"/>
          <a:cs typeface="+mn-cs"/>
          <a:sym typeface="Arial"/>
        </a:defRPr>
      </a:lvl3pPr>
      <a:lvl4pPr algn="r" defTabSz="389420">
        <a:tabLst>
          <a:tab pos="627477" algn="l"/>
          <a:tab pos="1254953" algn="l"/>
          <a:tab pos="1882430" algn="l"/>
        </a:tabLst>
        <a:defRPr sz="1040">
          <a:solidFill>
            <a:schemeClr val="tx1"/>
          </a:solidFill>
          <a:latin typeface="+mn-lt"/>
          <a:ea typeface="+mn-ea"/>
          <a:cs typeface="+mn-cs"/>
          <a:sym typeface="Arial"/>
        </a:defRPr>
      </a:lvl4pPr>
      <a:lvl5pPr algn="r" defTabSz="389420">
        <a:tabLst>
          <a:tab pos="627477" algn="l"/>
          <a:tab pos="1254953" algn="l"/>
          <a:tab pos="1882430" algn="l"/>
        </a:tabLst>
        <a:defRPr sz="1040">
          <a:solidFill>
            <a:schemeClr val="tx1"/>
          </a:solidFill>
          <a:latin typeface="+mn-lt"/>
          <a:ea typeface="+mn-ea"/>
          <a:cs typeface="+mn-cs"/>
          <a:sym typeface="Arial"/>
        </a:defRPr>
      </a:lvl5pPr>
      <a:lvl6pPr algn="r" defTabSz="389420">
        <a:tabLst>
          <a:tab pos="627477" algn="l"/>
          <a:tab pos="1254953" algn="l"/>
          <a:tab pos="1882430" algn="l"/>
        </a:tabLst>
        <a:defRPr sz="1040">
          <a:solidFill>
            <a:schemeClr val="tx1"/>
          </a:solidFill>
          <a:latin typeface="+mn-lt"/>
          <a:ea typeface="+mn-ea"/>
          <a:cs typeface="+mn-cs"/>
          <a:sym typeface="Arial"/>
        </a:defRPr>
      </a:lvl6pPr>
      <a:lvl7pPr algn="r" defTabSz="389420">
        <a:tabLst>
          <a:tab pos="627477" algn="l"/>
          <a:tab pos="1254953" algn="l"/>
          <a:tab pos="1882430" algn="l"/>
        </a:tabLst>
        <a:defRPr sz="1040">
          <a:solidFill>
            <a:schemeClr val="tx1"/>
          </a:solidFill>
          <a:latin typeface="+mn-lt"/>
          <a:ea typeface="+mn-ea"/>
          <a:cs typeface="+mn-cs"/>
          <a:sym typeface="Arial"/>
        </a:defRPr>
      </a:lvl7pPr>
      <a:lvl8pPr algn="r" defTabSz="389420">
        <a:tabLst>
          <a:tab pos="627477" algn="l"/>
          <a:tab pos="1254953" algn="l"/>
          <a:tab pos="1882430" algn="l"/>
        </a:tabLst>
        <a:defRPr sz="1040">
          <a:solidFill>
            <a:schemeClr val="tx1"/>
          </a:solidFill>
          <a:latin typeface="+mn-lt"/>
          <a:ea typeface="+mn-ea"/>
          <a:cs typeface="+mn-cs"/>
          <a:sym typeface="Arial"/>
        </a:defRPr>
      </a:lvl8pPr>
      <a:lvl9pPr algn="r" defTabSz="389420">
        <a:tabLst>
          <a:tab pos="627477" algn="l"/>
          <a:tab pos="1254953" algn="l"/>
          <a:tab pos="1882430" algn="l"/>
        </a:tabLst>
        <a:defRPr sz="1040">
          <a:solidFill>
            <a:schemeClr val="tx1"/>
          </a:solidFill>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B136D0-D266-4A83-8859-738A44AB37C2}" type="datetimeFigureOut">
              <a:rPr lang="en-GB" smtClean="0">
                <a:solidFill>
                  <a:prstClr val="black">
                    <a:tint val="75000"/>
                  </a:prstClr>
                </a:solidFill>
              </a:rPr>
              <a:pPr/>
              <a:t>20/06/2018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BEDE36-8848-40BF-9DF2-8A5A27A1902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1464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cid:image001.png@01D2AD28.AE7361A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uod.ac.uk/sig-hom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yhhiec.org.uk/" TargetMode="External"/><Relationship Id="rId5" Type="http://schemas.openxmlformats.org/officeDocument/2006/relationships/hyperlink" Target="http://yhhiec.org.uk/wp-content/uploads/2011/06/11060109_Master_EiP_Report.pdf" TargetMode="Externa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iscc.dundee.ac.uk/"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9.png"/><Relationship Id="rId4" Type="http://schemas.openxmlformats.org/officeDocument/2006/relationships/image" Target="../media/image29.jp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emf"/><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895" y="2049487"/>
            <a:ext cx="7320338" cy="1951291"/>
          </a:xfrm>
        </p:spPr>
        <p:txBody>
          <a:bodyPr/>
          <a:lstStyle/>
          <a:p>
            <a:r>
              <a:rPr lang="en-GB" sz="3200" dirty="0"/>
              <a:t>SDPBRN Postgraduate Training Day</a:t>
            </a:r>
            <a:br>
              <a:rPr lang="en-GB" sz="3200" dirty="0"/>
            </a:br>
            <a:br>
              <a:rPr lang="en-GB" sz="3200" dirty="0"/>
            </a:br>
            <a:br>
              <a:rPr lang="en-GB" sz="3200" dirty="0"/>
            </a:br>
            <a:r>
              <a:rPr lang="en-GB" sz="2800" b="1" dirty="0">
                <a:solidFill>
                  <a:schemeClr val="accent6">
                    <a:lumMod val="50000"/>
                  </a:schemeClr>
                </a:solidFill>
              </a:rPr>
              <a:t>Examples of research into quality improvement within health and social care </a:t>
            </a:r>
            <a:br>
              <a:rPr lang="en-GB" sz="3200" b="1" dirty="0">
                <a:solidFill>
                  <a:schemeClr val="accent6">
                    <a:lumMod val="50000"/>
                  </a:schemeClr>
                </a:solidFill>
              </a:rPr>
            </a:br>
            <a:br>
              <a:rPr lang="en-GB" sz="3200" b="1" dirty="0">
                <a:solidFill>
                  <a:schemeClr val="accent6">
                    <a:lumMod val="50000"/>
                  </a:schemeClr>
                </a:solidFill>
              </a:rPr>
            </a:br>
            <a:br>
              <a:rPr lang="en-GB" sz="3200" b="1" dirty="0">
                <a:solidFill>
                  <a:schemeClr val="accent6">
                    <a:lumMod val="50000"/>
                  </a:schemeClr>
                </a:solidFill>
              </a:rPr>
            </a:br>
            <a:br>
              <a:rPr lang="en-GB" sz="3200" b="1" dirty="0">
                <a:solidFill>
                  <a:srgbClr val="73075E"/>
                </a:solidFill>
              </a:rPr>
            </a:br>
            <a:endParaRPr lang="en-GB" sz="3200" b="1" dirty="0">
              <a:solidFill>
                <a:srgbClr val="73075E"/>
              </a:solidFill>
            </a:endParaRPr>
          </a:p>
        </p:txBody>
      </p:sp>
      <p:sp>
        <p:nvSpPr>
          <p:cNvPr id="3" name="Text Placeholder 2"/>
          <p:cNvSpPr>
            <a:spLocks noGrp="1"/>
          </p:cNvSpPr>
          <p:nvPr>
            <p:ph type="body" idx="1"/>
          </p:nvPr>
        </p:nvSpPr>
        <p:spPr>
          <a:xfrm>
            <a:off x="732477" y="4560208"/>
            <a:ext cx="8211107" cy="2516809"/>
          </a:xfrm>
        </p:spPr>
        <p:txBody>
          <a:bodyPr/>
          <a:lstStyle/>
          <a:p>
            <a:pPr algn="r"/>
            <a:endParaRPr lang="en-GB" sz="2000" dirty="0"/>
          </a:p>
          <a:p>
            <a:pPr algn="r"/>
            <a:r>
              <a:rPr lang="en-GB" sz="2000" dirty="0"/>
              <a:t>Dr Madalina Toma (Research Fellow) and Gill Milner (Workstream facilitator) </a:t>
            </a:r>
          </a:p>
          <a:p>
            <a:pPr algn="r"/>
            <a:endParaRPr lang="en-GB" sz="2000" dirty="0"/>
          </a:p>
          <a:p>
            <a:pPr algn="r"/>
            <a:r>
              <a:rPr lang="en-GB" sz="2000" dirty="0"/>
              <a:t>21</a:t>
            </a:r>
            <a:r>
              <a:rPr lang="en-GB" sz="2000" baseline="30000" dirty="0"/>
              <a:t>st</a:t>
            </a:r>
            <a:r>
              <a:rPr lang="en-GB" sz="2000" dirty="0"/>
              <a:t> of June 2018</a:t>
            </a:r>
          </a:p>
        </p:txBody>
      </p:sp>
      <p:pic>
        <p:nvPicPr>
          <p:cNvPr id="4" name="image1.jpeg"/>
          <p:cNvPicPr/>
          <p:nvPr/>
        </p:nvPicPr>
        <p:blipFill>
          <a:blip r:embed="rId3">
            <a:extLst/>
          </a:blip>
          <a:stretch>
            <a:fillRect/>
          </a:stretch>
        </p:blipFill>
        <p:spPr>
          <a:xfrm>
            <a:off x="274982" y="-120"/>
            <a:ext cx="2217334" cy="1940166"/>
          </a:xfrm>
          <a:prstGeom prst="rect">
            <a:avLst/>
          </a:prstGeom>
          <a:ln w="12700">
            <a:miter lim="400000"/>
          </a:ln>
        </p:spPr>
      </p:pic>
      <p:sp>
        <p:nvSpPr>
          <p:cNvPr id="5" name="TextBox 4"/>
          <p:cNvSpPr txBox="1"/>
          <p:nvPr/>
        </p:nvSpPr>
        <p:spPr>
          <a:xfrm>
            <a:off x="1297306" y="1211641"/>
            <a:ext cx="1311853" cy="2784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9627" tIns="39627" rIns="39627" bIns="39627" numCol="1" spcCol="38100" rtlCol="0" anchor="t">
            <a:spAutoFit/>
          </a:bodyPr>
          <a:lstStyle/>
          <a:p>
            <a:pPr defTabSz="389420" latinLnBrk="1" hangingPunct="0">
              <a:lnSpc>
                <a:spcPct val="93000"/>
              </a:lnSpc>
            </a:pPr>
            <a:r>
              <a:rPr lang="en-GB" sz="693" kern="0" dirty="0">
                <a:solidFill>
                  <a:srgbClr val="000000"/>
                </a:solidFill>
                <a:sym typeface="Helvetica Neue"/>
              </a:rPr>
              <a:t>Scottish Improvement Science </a:t>
            </a:r>
          </a:p>
          <a:p>
            <a:pPr defTabSz="389420" latinLnBrk="1" hangingPunct="0">
              <a:lnSpc>
                <a:spcPct val="93000"/>
              </a:lnSpc>
            </a:pPr>
            <a:r>
              <a:rPr lang="en-GB" sz="693" kern="0" dirty="0">
                <a:solidFill>
                  <a:srgbClr val="000000"/>
                </a:solidFill>
                <a:sym typeface="Helvetica Neue"/>
              </a:rPr>
              <a:t>Collaborating Centre</a:t>
            </a:r>
          </a:p>
        </p:txBody>
      </p:sp>
      <p:pic>
        <p:nvPicPr>
          <p:cNvPr id="6" name="image3.png"/>
          <p:cNvPicPr/>
          <p:nvPr/>
        </p:nvPicPr>
        <p:blipFill>
          <a:blip r:embed="rId4">
            <a:extLst/>
          </a:blip>
          <a:stretch>
            <a:fillRect/>
          </a:stretch>
        </p:blipFill>
        <p:spPr>
          <a:xfrm>
            <a:off x="547458" y="2049488"/>
            <a:ext cx="185019" cy="4491558"/>
          </a:xfrm>
          <a:prstGeom prst="rect">
            <a:avLst/>
          </a:prstGeom>
          <a:ln w="12700">
            <a:miter lim="400000"/>
          </a:ln>
        </p:spPr>
      </p:pic>
      <p:pic>
        <p:nvPicPr>
          <p:cNvPr id="7" name="Picture 6" descr="University of Dundee shield logo">
            <a:hlinkClick r:id="rId5"/>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588200" y="405864"/>
            <a:ext cx="957263" cy="1128198"/>
          </a:xfrm>
          <a:prstGeom prst="rect">
            <a:avLst/>
          </a:prstGeom>
          <a:noFill/>
          <a:ln>
            <a:noFill/>
          </a:ln>
        </p:spPr>
      </p:pic>
    </p:spTree>
    <p:extLst>
      <p:ext uri="{BB962C8B-B14F-4D97-AF65-F5344CB8AC3E}">
        <p14:creationId xmlns:p14="http://schemas.microsoft.com/office/powerpoint/2010/main" val="267966804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1E20B6-CE4C-4812-A264-9FE3798E8AF9}"/>
              </a:ext>
            </a:extLst>
          </p:cNvPr>
          <p:cNvSpPr>
            <a:spLocks noGrp="1"/>
          </p:cNvSpPr>
          <p:nvPr>
            <p:ph idx="1"/>
          </p:nvPr>
        </p:nvSpPr>
        <p:spPr>
          <a:xfrm>
            <a:off x="628650" y="2506662"/>
            <a:ext cx="7886700" cy="4351338"/>
          </a:xfrm>
        </p:spPr>
        <p:txBody>
          <a:bodyPr>
            <a:normAutofit fontScale="62500" lnSpcReduction="20000"/>
          </a:bodyPr>
          <a:lstStyle/>
          <a:p>
            <a:pPr algn="just"/>
            <a:r>
              <a:rPr lang="en-GB" sz="3200" dirty="0"/>
              <a:t>Davey P, Marwick CA, Scott CL et al. Interventions to improve antibiotic prescribing practices for hospital inpatients. Cochrane Database Syst Rev 2017;2. DOI: 10.1002/14651858.CD003543.pub4 </a:t>
            </a:r>
          </a:p>
          <a:p>
            <a:pPr algn="just"/>
            <a:r>
              <a:rPr lang="en-GB" sz="3200" dirty="0"/>
              <a:t>Toma M, Dreischulte T, Gray NM, et al. Balancing measures or a balanced accounting of improvement impact: a qualitative analysis of individual and focus group interviews with improvement experts in Scotland, BMJ Qual Saf Published Online First: 21 October 2017. DOI: 10.1136/bmjqs-2017-006554  </a:t>
            </a:r>
          </a:p>
          <a:p>
            <a:pPr algn="just"/>
            <a:r>
              <a:rPr lang="en-GB" sz="3200" dirty="0"/>
              <a:t>Toma M, Davey PG, Marwick CA, et al. A framework for ensuring a balanced accounting of the impact of antimicrobial stewardship interventions, J Antimicrob Chemother 2017:72,3223-31.DOI 10.1093/jac/dkx312 </a:t>
            </a:r>
          </a:p>
          <a:p>
            <a:pPr algn="just"/>
            <a:r>
              <a:rPr lang="en-GB" sz="3200" dirty="0"/>
              <a:t>Toma M, Dreischulte T, Gray NM, et al. Achieving a balanced accounting of impact through identifying, evaluating and interpreting all consequences of quality improvement: modified Delphi study, Submitted to BMJ Open April 2018 </a:t>
            </a:r>
          </a:p>
          <a:p>
            <a:endParaRPr lang="en-GB" dirty="0"/>
          </a:p>
        </p:txBody>
      </p:sp>
      <p:sp>
        <p:nvSpPr>
          <p:cNvPr id="5" name="Title 4">
            <a:extLst>
              <a:ext uri="{FF2B5EF4-FFF2-40B4-BE49-F238E27FC236}">
                <a16:creationId xmlns:a16="http://schemas.microsoft.com/office/drawing/2014/main" id="{EDC71431-E980-46E9-97E7-CF9ECD12F331}"/>
              </a:ext>
            </a:extLst>
          </p:cNvPr>
          <p:cNvSpPr>
            <a:spLocks noGrp="1"/>
          </p:cNvSpPr>
          <p:nvPr>
            <p:ph type="title"/>
          </p:nvPr>
        </p:nvSpPr>
        <p:spPr>
          <a:xfrm>
            <a:off x="628650" y="1066583"/>
            <a:ext cx="7886700" cy="1325563"/>
          </a:xfrm>
        </p:spPr>
        <p:txBody>
          <a:bodyPr/>
          <a:lstStyle/>
          <a:p>
            <a:r>
              <a:rPr lang="en-GB" sz="3600" b="1" dirty="0">
                <a:solidFill>
                  <a:srgbClr val="7225AB"/>
                </a:solidFill>
                <a:latin typeface="+mn-lt"/>
              </a:rPr>
              <a:t>Selected References</a:t>
            </a:r>
            <a:br>
              <a:rPr lang="en-GB" sz="3600" b="1" dirty="0">
                <a:solidFill>
                  <a:srgbClr val="7225AB"/>
                </a:solidFill>
                <a:latin typeface="+mn-lt"/>
              </a:rPr>
            </a:br>
            <a:endParaRPr lang="en-GB" b="1" dirty="0">
              <a:latin typeface="+mn-lt"/>
            </a:endParaRPr>
          </a:p>
        </p:txBody>
      </p:sp>
    </p:spTree>
    <p:extLst>
      <p:ext uri="{BB962C8B-B14F-4D97-AF65-F5344CB8AC3E}">
        <p14:creationId xmlns:p14="http://schemas.microsoft.com/office/powerpoint/2010/main" val="427653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85646" y="1106742"/>
            <a:ext cx="41044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p:txBody>
      </p:sp>
      <p:graphicFrame>
        <p:nvGraphicFramePr>
          <p:cNvPr id="34" name="Object 33"/>
          <p:cNvGraphicFramePr>
            <a:graphicFrameLocks noChangeAspect="1"/>
          </p:cNvGraphicFramePr>
          <p:nvPr>
            <p:extLst/>
          </p:nvPr>
        </p:nvGraphicFramePr>
        <p:xfrm>
          <a:off x="2171095" y="5106961"/>
          <a:ext cx="657674" cy="550610"/>
        </p:xfrm>
        <a:graphic>
          <a:graphicData uri="http://schemas.openxmlformats.org/presentationml/2006/ole">
            <mc:AlternateContent xmlns:mc="http://schemas.openxmlformats.org/markup-compatibility/2006">
              <mc:Choice xmlns:v="urn:schemas-microsoft-com:vml" Requires="v">
                <p:oleObj spid="_x0000_s1040" name="Picture" r:id="rId4" imgW="2047165" imgH="2047165" progId="Word.Picture.8">
                  <p:embed/>
                </p:oleObj>
              </mc:Choice>
              <mc:Fallback>
                <p:oleObj name="Picture" r:id="rId4" imgW="2047165" imgH="2047165" progId="Word.Picture.8">
                  <p:embed/>
                  <p:pic>
                    <p:nvPicPr>
                      <p:cNvPr id="34"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095" y="5106961"/>
                        <a:ext cx="657674" cy="550610"/>
                      </a:xfrm>
                      <a:prstGeom prst="rect">
                        <a:avLst/>
                      </a:prstGeom>
                      <a:noFill/>
                      <a:extLst/>
                    </p:spPr>
                  </p:pic>
                </p:oleObj>
              </mc:Fallback>
            </mc:AlternateContent>
          </a:graphicData>
        </a:graphic>
      </p:graphicFrame>
      <p:pic>
        <p:nvPicPr>
          <p:cNvPr id="33" name="Content Placeholder 13"/>
          <p:cNvPicPr>
            <a:picLocks noChangeAspect="1"/>
          </p:cNvPicPr>
          <p:nvPr/>
        </p:nvPicPr>
        <p:blipFill>
          <a:blip r:embed="rId6"/>
          <a:stretch>
            <a:fillRect/>
          </a:stretch>
        </p:blipFill>
        <p:spPr>
          <a:xfrm>
            <a:off x="3213163" y="5212173"/>
            <a:ext cx="4545191" cy="539086"/>
          </a:xfrm>
          <a:prstGeom prst="rect">
            <a:avLst/>
          </a:prstGeom>
        </p:spPr>
      </p:pic>
      <p:sp>
        <p:nvSpPr>
          <p:cNvPr id="5" name="TextBox 4"/>
          <p:cNvSpPr txBox="1"/>
          <p:nvPr/>
        </p:nvSpPr>
        <p:spPr>
          <a:xfrm>
            <a:off x="1534215" y="3482221"/>
            <a:ext cx="6399608" cy="1015663"/>
          </a:xfrm>
          <a:prstGeom prst="rect">
            <a:avLst/>
          </a:prstGeom>
          <a:noFill/>
        </p:spPr>
        <p:txBody>
          <a:bodyPr wrap="square" rtlCol="0">
            <a:spAutoFit/>
          </a:bodyPr>
          <a:lstStyle/>
          <a:p>
            <a:pPr algn="r" defTabSz="291227">
              <a:defRPr sz="1800">
                <a:solidFill>
                  <a:srgbClr val="000000"/>
                </a:solidFill>
              </a:defRPr>
            </a:pPr>
            <a:r>
              <a:rPr lang="en-GB" sz="1500" kern="0" dirty="0">
                <a:solidFill>
                  <a:srgbClr val="7030A0"/>
                </a:solidFill>
                <a:latin typeface="Lato Light"/>
              </a:rPr>
              <a:t>Evidence into Practice: Breastfeeding and Kangaroo skin-to-skin care for babies &amp; families in neonatal units.</a:t>
            </a:r>
          </a:p>
          <a:p>
            <a:pPr algn="r" defTabSz="291227">
              <a:defRPr sz="1800">
                <a:solidFill>
                  <a:srgbClr val="000000"/>
                </a:solidFill>
              </a:defRPr>
            </a:pPr>
            <a:endParaRPr lang="en-GB" sz="1500" kern="0" dirty="0">
              <a:solidFill>
                <a:srgbClr val="7030A0"/>
              </a:solidFill>
              <a:latin typeface="Lato Light"/>
            </a:endParaRPr>
          </a:p>
          <a:p>
            <a:pPr algn="r" defTabSz="291227">
              <a:defRPr sz="1800">
                <a:solidFill>
                  <a:srgbClr val="000000"/>
                </a:solidFill>
              </a:defRPr>
            </a:pPr>
            <a:r>
              <a:rPr lang="en-GB" sz="1500" kern="0" dirty="0">
                <a:solidFill>
                  <a:srgbClr val="7030A0"/>
                </a:solidFill>
                <a:latin typeface="Lato Light"/>
              </a:rPr>
              <a:t>Gill Milner</a:t>
            </a:r>
            <a:endParaRPr lang="en-GB" sz="2400" kern="0" dirty="0">
              <a:solidFill>
                <a:schemeClr val="tx1">
                  <a:lumMod val="85000"/>
                  <a:lumOff val="15000"/>
                </a:schemeClr>
              </a:solidFill>
            </a:endParaRPr>
          </a:p>
        </p:txBody>
      </p:sp>
      <p:pic>
        <p:nvPicPr>
          <p:cNvPr id="12" name="SISCC_LogoLarge_800x700.jpg"/>
          <p:cNvPicPr/>
          <p:nvPr/>
        </p:nvPicPr>
        <p:blipFill>
          <a:blip r:embed="rId7">
            <a:extLst/>
          </a:blip>
          <a:stretch>
            <a:fillRect/>
          </a:stretch>
        </p:blipFill>
        <p:spPr>
          <a:xfrm>
            <a:off x="413691" y="876807"/>
            <a:ext cx="2916324" cy="2644453"/>
          </a:xfrm>
          <a:prstGeom prst="rect">
            <a:avLst/>
          </a:prstGeom>
          <a:ln w="12700">
            <a:miter lim="400000"/>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5647" y="5146642"/>
            <a:ext cx="536516" cy="604526"/>
          </a:xfrm>
          <a:prstGeom prst="rect">
            <a:avLst/>
          </a:prstGeom>
        </p:spPr>
      </p:pic>
      <p:sp>
        <p:nvSpPr>
          <p:cNvPr id="2" name="TextBox 1"/>
          <p:cNvSpPr txBox="1"/>
          <p:nvPr/>
        </p:nvSpPr>
        <p:spPr>
          <a:xfrm>
            <a:off x="6827109" y="1227953"/>
            <a:ext cx="1773194" cy="507831"/>
          </a:xfrm>
          <a:prstGeom prst="rect">
            <a:avLst/>
          </a:prstGeom>
          <a:noFill/>
        </p:spPr>
        <p:txBody>
          <a:bodyPr wrap="square" rtlCol="0">
            <a:spAutoFit/>
          </a:bodyPr>
          <a:lstStyle/>
          <a:p>
            <a:pPr defTabSz="291227">
              <a:defRPr sz="1800">
                <a:solidFill>
                  <a:srgbClr val="000000"/>
                </a:solidFill>
              </a:defRPr>
            </a:pPr>
            <a:r>
              <a:rPr lang="en-GB" sz="1350" kern="0" dirty="0">
                <a:solidFill>
                  <a:srgbClr val="7030A0"/>
                </a:solidFill>
                <a:latin typeface="Lato Light"/>
              </a:rPr>
              <a:t>@</a:t>
            </a:r>
            <a:r>
              <a:rPr lang="en-GB" sz="1350" kern="0" dirty="0" err="1">
                <a:solidFill>
                  <a:srgbClr val="7030A0"/>
                </a:solidFill>
                <a:latin typeface="Lato Light"/>
              </a:rPr>
              <a:t>EBImprovement</a:t>
            </a:r>
            <a:endParaRPr lang="en-GB" sz="1350" kern="0" dirty="0">
              <a:solidFill>
                <a:srgbClr val="7030A0"/>
              </a:solidFill>
              <a:latin typeface="Lato Light"/>
            </a:endParaRPr>
          </a:p>
          <a:p>
            <a:pPr defTabSz="291227">
              <a:defRPr sz="1800">
                <a:solidFill>
                  <a:srgbClr val="000000"/>
                </a:solidFill>
              </a:defRPr>
            </a:pPr>
            <a:r>
              <a:rPr lang="en-GB" sz="1350" kern="0" dirty="0">
                <a:solidFill>
                  <a:srgbClr val="7030A0"/>
                </a:solidFill>
                <a:latin typeface="Lato Light"/>
              </a:rPr>
              <a:t>#SISCCMCH</a:t>
            </a:r>
          </a:p>
        </p:txBody>
      </p:sp>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96780" y="1256441"/>
            <a:ext cx="294338" cy="213886"/>
          </a:xfrm>
          <a:prstGeom prst="rect">
            <a:avLst/>
          </a:prstGeom>
        </p:spPr>
      </p:pic>
    </p:spTree>
    <p:extLst>
      <p:ext uri="{BB962C8B-B14F-4D97-AF65-F5344CB8AC3E}">
        <p14:creationId xmlns:p14="http://schemas.microsoft.com/office/powerpoint/2010/main" val="3213743226"/>
      </p:ext>
    </p:extLst>
  </p:cSld>
  <p:clrMapOvr>
    <a:masterClrMapping/>
  </p:clrMapOvr>
  <p:transition spd="slow" advClick="0"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16"/>
          <p:cNvPicPr>
            <a:picLocks noChangeAspect="1" noChangeArrowheads="1"/>
          </p:cNvPicPr>
          <p:nvPr/>
        </p:nvPicPr>
        <p:blipFill>
          <a:blip r:embed="rId3" cstate="print">
            <a:lum bright="12000"/>
          </a:blip>
          <a:srcRect/>
          <a:stretch>
            <a:fillRect/>
          </a:stretch>
        </p:blipFill>
        <p:spPr>
          <a:xfrm>
            <a:off x="1465075" y="1004208"/>
            <a:ext cx="5889780" cy="4819376"/>
          </a:xfrm>
          <a:prstGeom prst="rect">
            <a:avLst/>
          </a:prstGeom>
          <a:noFill/>
        </p:spPr>
      </p:pic>
    </p:spTree>
    <p:extLst>
      <p:ext uri="{BB962C8B-B14F-4D97-AF65-F5344CB8AC3E}">
        <p14:creationId xmlns:p14="http://schemas.microsoft.com/office/powerpoint/2010/main" val="150890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608" y="1095202"/>
            <a:ext cx="6476852" cy="4604636"/>
          </a:xfrm>
          <a:prstGeom prst="rect">
            <a:avLst/>
          </a:prstGeom>
        </p:spPr>
      </p:pic>
    </p:spTree>
    <p:extLst>
      <p:ext uri="{BB962C8B-B14F-4D97-AF65-F5344CB8AC3E}">
        <p14:creationId xmlns:p14="http://schemas.microsoft.com/office/powerpoint/2010/main" val="194722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75475" y="2437234"/>
            <a:ext cx="3340340" cy="748666"/>
          </a:xfrm>
          <a:prstGeom prst="rect">
            <a:avLst/>
          </a:prstGeom>
        </p:spPr>
        <p:txBody>
          <a:bodyPr vert="horz" wrap="square" lIns="0" tIns="0" rIns="0" bIns="0" rtlCol="0">
            <a:spAutoFit/>
          </a:bodyPr>
          <a:lstStyle/>
          <a:p>
            <a:pPr marL="936201" marR="157855" indent="-251302">
              <a:lnSpc>
                <a:spcPct val="115399"/>
              </a:lnSpc>
            </a:pPr>
            <a:r>
              <a:rPr sz="589" b="1" spc="11" dirty="0">
                <a:solidFill>
                  <a:srgbClr val="9E7CB8"/>
                </a:solidFill>
                <a:latin typeface="Arial"/>
                <a:cs typeface="Arial"/>
              </a:rPr>
              <a:t>I</a:t>
            </a:r>
            <a:r>
              <a:rPr sz="589" b="1" spc="8" dirty="0">
                <a:solidFill>
                  <a:srgbClr val="9E7CB8"/>
                </a:solidFill>
                <a:latin typeface="Arial"/>
                <a:cs typeface="Arial"/>
              </a:rPr>
              <a:t>m</a:t>
            </a:r>
            <a:r>
              <a:rPr sz="589" b="1" spc="2" dirty="0">
                <a:solidFill>
                  <a:srgbClr val="9E7CB8"/>
                </a:solidFill>
                <a:latin typeface="Arial"/>
                <a:cs typeface="Arial"/>
              </a:rPr>
              <a:t>p</a:t>
            </a:r>
            <a:r>
              <a:rPr sz="589" b="1" spc="-9" dirty="0">
                <a:solidFill>
                  <a:srgbClr val="9E7CB8"/>
                </a:solidFill>
                <a:latin typeface="Arial"/>
                <a:cs typeface="Arial"/>
              </a:rPr>
              <a:t>r</a:t>
            </a:r>
            <a:r>
              <a:rPr sz="589" b="1" spc="-11" dirty="0">
                <a:solidFill>
                  <a:srgbClr val="9E7CB8"/>
                </a:solidFill>
                <a:latin typeface="Arial"/>
                <a:cs typeface="Arial"/>
              </a:rPr>
              <a:t>o</a:t>
            </a:r>
            <a:r>
              <a:rPr sz="589" b="1" spc="-23" dirty="0">
                <a:solidFill>
                  <a:srgbClr val="9E7CB8"/>
                </a:solidFill>
                <a:latin typeface="Arial"/>
                <a:cs typeface="Arial"/>
              </a:rPr>
              <a:t>v</a:t>
            </a:r>
            <a:r>
              <a:rPr sz="589" b="1" spc="-11" dirty="0">
                <a:solidFill>
                  <a:srgbClr val="9E7CB8"/>
                </a:solidFill>
                <a:latin typeface="Arial"/>
                <a:cs typeface="Arial"/>
              </a:rPr>
              <a:t>i</a:t>
            </a:r>
            <a:r>
              <a:rPr sz="589" b="1" spc="-9" dirty="0">
                <a:solidFill>
                  <a:srgbClr val="9E7CB8"/>
                </a:solidFill>
                <a:latin typeface="Arial"/>
                <a:cs typeface="Arial"/>
              </a:rPr>
              <a:t>n</a:t>
            </a:r>
            <a:r>
              <a:rPr sz="589" b="1" dirty="0">
                <a:solidFill>
                  <a:srgbClr val="9E7CB8"/>
                </a:solidFill>
                <a:latin typeface="Arial"/>
                <a:cs typeface="Arial"/>
              </a:rPr>
              <a:t>g</a:t>
            </a:r>
            <a:r>
              <a:rPr sz="589" b="1" spc="5" dirty="0">
                <a:solidFill>
                  <a:srgbClr val="9E7CB8"/>
                </a:solidFill>
                <a:latin typeface="Arial"/>
                <a:cs typeface="Arial"/>
              </a:rPr>
              <a:t> </a:t>
            </a:r>
            <a:r>
              <a:rPr sz="589" b="1" spc="8" dirty="0">
                <a:solidFill>
                  <a:srgbClr val="9E7CB8"/>
                </a:solidFill>
                <a:latin typeface="Arial"/>
                <a:cs typeface="Arial"/>
              </a:rPr>
              <a:t>m</a:t>
            </a:r>
            <a:r>
              <a:rPr sz="589" b="1" spc="11" dirty="0">
                <a:solidFill>
                  <a:srgbClr val="9E7CB8"/>
                </a:solidFill>
                <a:latin typeface="Arial"/>
                <a:cs typeface="Arial"/>
              </a:rPr>
              <a:t>ate</a:t>
            </a:r>
            <a:r>
              <a:rPr sz="589" b="1" spc="14" dirty="0">
                <a:solidFill>
                  <a:srgbClr val="9E7CB8"/>
                </a:solidFill>
                <a:latin typeface="Arial"/>
                <a:cs typeface="Arial"/>
              </a:rPr>
              <a:t>r</a:t>
            </a:r>
            <a:r>
              <a:rPr sz="589" b="1" spc="-9" dirty="0">
                <a:solidFill>
                  <a:srgbClr val="9E7CB8"/>
                </a:solidFill>
                <a:latin typeface="Arial"/>
                <a:cs typeface="Arial"/>
              </a:rPr>
              <a:t>n</a:t>
            </a:r>
            <a:r>
              <a:rPr sz="589" b="1" spc="11" dirty="0">
                <a:solidFill>
                  <a:srgbClr val="9E7CB8"/>
                </a:solidFill>
                <a:latin typeface="Arial"/>
                <a:cs typeface="Arial"/>
              </a:rPr>
              <a:t>a</a:t>
            </a:r>
            <a:r>
              <a:rPr sz="589" b="1" spc="-14" dirty="0">
                <a:solidFill>
                  <a:srgbClr val="9E7CB8"/>
                </a:solidFill>
                <a:latin typeface="Arial"/>
                <a:cs typeface="Arial"/>
              </a:rPr>
              <a:t>l</a:t>
            </a:r>
            <a:r>
              <a:rPr sz="589" b="1" spc="5" dirty="0">
                <a:solidFill>
                  <a:srgbClr val="9E7CB8"/>
                </a:solidFill>
                <a:latin typeface="Arial"/>
                <a:cs typeface="Arial"/>
              </a:rPr>
              <a:t> </a:t>
            </a:r>
            <a:r>
              <a:rPr sz="589" b="1" spc="11" dirty="0">
                <a:solidFill>
                  <a:srgbClr val="9E7CB8"/>
                </a:solidFill>
                <a:latin typeface="Arial"/>
                <a:cs typeface="Arial"/>
              </a:rPr>
              <a:t>a</a:t>
            </a:r>
            <a:r>
              <a:rPr sz="589" b="1" spc="-9" dirty="0">
                <a:solidFill>
                  <a:srgbClr val="9E7CB8"/>
                </a:solidFill>
                <a:latin typeface="Arial"/>
                <a:cs typeface="Arial"/>
              </a:rPr>
              <a:t>n</a:t>
            </a:r>
            <a:r>
              <a:rPr sz="589" b="1" dirty="0">
                <a:solidFill>
                  <a:srgbClr val="9E7CB8"/>
                </a:solidFill>
                <a:latin typeface="Arial"/>
                <a:cs typeface="Arial"/>
              </a:rPr>
              <a:t>d</a:t>
            </a:r>
            <a:r>
              <a:rPr sz="589" b="1" spc="5" dirty="0">
                <a:solidFill>
                  <a:srgbClr val="9E7CB8"/>
                </a:solidFill>
                <a:latin typeface="Arial"/>
                <a:cs typeface="Arial"/>
              </a:rPr>
              <a:t> </a:t>
            </a:r>
            <a:r>
              <a:rPr sz="589" b="1" spc="-11" dirty="0">
                <a:solidFill>
                  <a:srgbClr val="9E7CB8"/>
                </a:solidFill>
                <a:latin typeface="Arial"/>
                <a:cs typeface="Arial"/>
              </a:rPr>
              <a:t>i</a:t>
            </a:r>
            <a:r>
              <a:rPr sz="589" b="1" spc="-9" dirty="0">
                <a:solidFill>
                  <a:srgbClr val="9E7CB8"/>
                </a:solidFill>
                <a:latin typeface="Arial"/>
                <a:cs typeface="Arial"/>
              </a:rPr>
              <a:t>n</a:t>
            </a:r>
            <a:r>
              <a:rPr sz="589" b="1" spc="2" dirty="0">
                <a:solidFill>
                  <a:srgbClr val="9E7CB8"/>
                </a:solidFill>
                <a:latin typeface="Arial"/>
                <a:cs typeface="Arial"/>
              </a:rPr>
              <a:t>f</a:t>
            </a:r>
            <a:r>
              <a:rPr sz="589" b="1" spc="11" dirty="0">
                <a:solidFill>
                  <a:srgbClr val="9E7CB8"/>
                </a:solidFill>
                <a:latin typeface="Arial"/>
                <a:cs typeface="Arial"/>
              </a:rPr>
              <a:t>a</a:t>
            </a:r>
            <a:r>
              <a:rPr sz="589" b="1" spc="-9" dirty="0">
                <a:solidFill>
                  <a:srgbClr val="9E7CB8"/>
                </a:solidFill>
                <a:latin typeface="Arial"/>
                <a:cs typeface="Arial"/>
              </a:rPr>
              <a:t>n</a:t>
            </a:r>
            <a:r>
              <a:rPr sz="589" b="1" spc="9" dirty="0">
                <a:solidFill>
                  <a:srgbClr val="9E7CB8"/>
                </a:solidFill>
                <a:latin typeface="Arial"/>
                <a:cs typeface="Arial"/>
              </a:rPr>
              <a:t>t</a:t>
            </a:r>
            <a:r>
              <a:rPr sz="589" b="1" spc="5" dirty="0">
                <a:solidFill>
                  <a:srgbClr val="9E7CB8"/>
                </a:solidFill>
                <a:latin typeface="Arial"/>
                <a:cs typeface="Arial"/>
              </a:rPr>
              <a:t> </a:t>
            </a:r>
            <a:r>
              <a:rPr sz="589" b="1" spc="-9" dirty="0">
                <a:solidFill>
                  <a:srgbClr val="9E7CB8"/>
                </a:solidFill>
                <a:latin typeface="Arial"/>
                <a:cs typeface="Arial"/>
              </a:rPr>
              <a:t>h</a:t>
            </a:r>
            <a:r>
              <a:rPr sz="589" b="1" spc="11" dirty="0">
                <a:solidFill>
                  <a:srgbClr val="9E7CB8"/>
                </a:solidFill>
                <a:latin typeface="Arial"/>
                <a:cs typeface="Arial"/>
              </a:rPr>
              <a:t>ea</a:t>
            </a:r>
            <a:r>
              <a:rPr sz="589" b="1" spc="-11" dirty="0">
                <a:solidFill>
                  <a:srgbClr val="9E7CB8"/>
                </a:solidFill>
                <a:latin typeface="Arial"/>
                <a:cs typeface="Arial"/>
              </a:rPr>
              <a:t>l</a:t>
            </a:r>
            <a:r>
              <a:rPr sz="589" b="1" spc="11" dirty="0">
                <a:solidFill>
                  <a:srgbClr val="9E7CB8"/>
                </a:solidFill>
                <a:latin typeface="Arial"/>
                <a:cs typeface="Arial"/>
              </a:rPr>
              <a:t>t</a:t>
            </a:r>
            <a:r>
              <a:rPr sz="589" b="1" spc="-11" dirty="0">
                <a:solidFill>
                  <a:srgbClr val="9E7CB8"/>
                </a:solidFill>
                <a:latin typeface="Arial"/>
                <a:cs typeface="Arial"/>
              </a:rPr>
              <a:t>h</a:t>
            </a:r>
            <a:r>
              <a:rPr sz="589" b="1" spc="5" dirty="0">
                <a:solidFill>
                  <a:srgbClr val="9E7CB8"/>
                </a:solidFill>
                <a:latin typeface="Arial"/>
                <a:cs typeface="Arial"/>
              </a:rPr>
              <a:t> </a:t>
            </a:r>
            <a:r>
              <a:rPr sz="589" b="1" spc="11" dirty="0">
                <a:solidFill>
                  <a:srgbClr val="9E7CB8"/>
                </a:solidFill>
                <a:latin typeface="Arial"/>
                <a:cs typeface="Arial"/>
              </a:rPr>
              <a:t>a</a:t>
            </a:r>
            <a:r>
              <a:rPr sz="589" b="1" spc="-9" dirty="0">
                <a:solidFill>
                  <a:srgbClr val="9E7CB8"/>
                </a:solidFill>
                <a:latin typeface="Arial"/>
                <a:cs typeface="Arial"/>
              </a:rPr>
              <a:t>n</a:t>
            </a:r>
            <a:r>
              <a:rPr sz="589" b="1" dirty="0">
                <a:solidFill>
                  <a:srgbClr val="9E7CB8"/>
                </a:solidFill>
                <a:latin typeface="Arial"/>
                <a:cs typeface="Arial"/>
              </a:rPr>
              <a:t>d</a:t>
            </a:r>
            <a:r>
              <a:rPr sz="589" b="1" spc="5" dirty="0">
                <a:solidFill>
                  <a:srgbClr val="9E7CB8"/>
                </a:solidFill>
                <a:latin typeface="Arial"/>
                <a:cs typeface="Arial"/>
              </a:rPr>
              <a:t> </a:t>
            </a:r>
            <a:r>
              <a:rPr sz="589" b="1" spc="11" dirty="0">
                <a:solidFill>
                  <a:srgbClr val="9E7CB8"/>
                </a:solidFill>
                <a:latin typeface="Arial"/>
                <a:cs typeface="Arial"/>
              </a:rPr>
              <a:t>ca</a:t>
            </a:r>
            <a:r>
              <a:rPr sz="589" b="1" spc="-9" dirty="0">
                <a:solidFill>
                  <a:srgbClr val="9E7CB8"/>
                </a:solidFill>
                <a:latin typeface="Arial"/>
                <a:cs typeface="Arial"/>
              </a:rPr>
              <a:t>r</a:t>
            </a:r>
            <a:r>
              <a:rPr sz="589" b="1" spc="11" dirty="0">
                <a:solidFill>
                  <a:srgbClr val="9E7CB8"/>
                </a:solidFill>
                <a:latin typeface="Arial"/>
                <a:cs typeface="Arial"/>
              </a:rPr>
              <a:t>e</a:t>
            </a:r>
            <a:r>
              <a:rPr sz="589" b="1" spc="-34" dirty="0">
                <a:solidFill>
                  <a:srgbClr val="9E7CB8"/>
                </a:solidFill>
                <a:latin typeface="Arial"/>
                <a:cs typeface="Arial"/>
              </a:rPr>
              <a:t>:</a:t>
            </a:r>
            <a:r>
              <a:rPr sz="589" b="1" spc="5" dirty="0">
                <a:solidFill>
                  <a:srgbClr val="9E7CB8"/>
                </a:solidFill>
                <a:latin typeface="Arial"/>
                <a:cs typeface="Arial"/>
              </a:rPr>
              <a:t> </a:t>
            </a:r>
            <a:r>
              <a:rPr sz="589" b="1" spc="11" dirty="0">
                <a:solidFill>
                  <a:srgbClr val="9E7CB8"/>
                </a:solidFill>
                <a:latin typeface="Arial"/>
                <a:cs typeface="Arial"/>
              </a:rPr>
              <a:t>a</a:t>
            </a:r>
            <a:r>
              <a:rPr sz="589" b="1" spc="9" dirty="0">
                <a:solidFill>
                  <a:srgbClr val="9E7CB8"/>
                </a:solidFill>
                <a:latin typeface="Arial"/>
                <a:cs typeface="Arial"/>
              </a:rPr>
              <a:t>t</a:t>
            </a:r>
            <a:r>
              <a:rPr sz="589" b="1" spc="5" dirty="0">
                <a:solidFill>
                  <a:srgbClr val="9E7CB8"/>
                </a:solidFill>
                <a:latin typeface="Arial"/>
                <a:cs typeface="Arial"/>
              </a:rPr>
              <a:t> </a:t>
            </a:r>
            <a:r>
              <a:rPr sz="589" b="1" spc="11" dirty="0">
                <a:solidFill>
                  <a:srgbClr val="9E7CB8"/>
                </a:solidFill>
                <a:latin typeface="Arial"/>
                <a:cs typeface="Arial"/>
              </a:rPr>
              <a:t>a</a:t>
            </a:r>
            <a:r>
              <a:rPr sz="589" b="1" spc="2" dirty="0">
                <a:solidFill>
                  <a:srgbClr val="9E7CB8"/>
                </a:solidFill>
                <a:latin typeface="Arial"/>
                <a:cs typeface="Arial"/>
              </a:rPr>
              <a:t>d</a:t>
            </a:r>
            <a:r>
              <a:rPr sz="589" b="1" spc="8" dirty="0">
                <a:solidFill>
                  <a:srgbClr val="9E7CB8"/>
                </a:solidFill>
                <a:latin typeface="Arial"/>
                <a:cs typeface="Arial"/>
              </a:rPr>
              <a:t>m</a:t>
            </a:r>
            <a:r>
              <a:rPr sz="589" b="1" spc="-11" dirty="0">
                <a:solidFill>
                  <a:srgbClr val="9E7CB8"/>
                </a:solidFill>
                <a:latin typeface="Arial"/>
                <a:cs typeface="Arial"/>
              </a:rPr>
              <a:t>issi</a:t>
            </a:r>
            <a:r>
              <a:rPr sz="589" b="1" spc="2" dirty="0">
                <a:solidFill>
                  <a:srgbClr val="9E7CB8"/>
                </a:solidFill>
                <a:latin typeface="Arial"/>
                <a:cs typeface="Arial"/>
              </a:rPr>
              <a:t>o</a:t>
            </a:r>
            <a:r>
              <a:rPr sz="589" b="1" spc="-11" dirty="0">
                <a:solidFill>
                  <a:srgbClr val="9E7CB8"/>
                </a:solidFill>
                <a:latin typeface="Arial"/>
                <a:cs typeface="Arial"/>
              </a:rPr>
              <a:t>n</a:t>
            </a:r>
            <a:r>
              <a:rPr sz="589" b="1" spc="5" dirty="0">
                <a:solidFill>
                  <a:srgbClr val="9E7CB8"/>
                </a:solidFill>
                <a:latin typeface="Arial"/>
                <a:cs typeface="Arial"/>
              </a:rPr>
              <a:t> </a:t>
            </a:r>
            <a:r>
              <a:rPr sz="589" b="1" spc="-11" dirty="0">
                <a:solidFill>
                  <a:srgbClr val="9E7CB8"/>
                </a:solidFill>
                <a:latin typeface="Arial"/>
                <a:cs typeface="Arial"/>
              </a:rPr>
              <a:t>in</a:t>
            </a:r>
            <a:r>
              <a:rPr sz="589" b="1" spc="5" dirty="0">
                <a:solidFill>
                  <a:srgbClr val="9E7CB8"/>
                </a:solidFill>
                <a:latin typeface="Arial"/>
                <a:cs typeface="Arial"/>
              </a:rPr>
              <a:t> </a:t>
            </a:r>
            <a:r>
              <a:rPr sz="589" b="1" spc="-11" dirty="0">
                <a:solidFill>
                  <a:srgbClr val="9E7CB8"/>
                </a:solidFill>
                <a:latin typeface="Arial"/>
                <a:cs typeface="Arial"/>
              </a:rPr>
              <a:t>l</a:t>
            </a:r>
            <a:r>
              <a:rPr sz="589" b="1" spc="11" dirty="0">
                <a:solidFill>
                  <a:srgbClr val="9E7CB8"/>
                </a:solidFill>
                <a:latin typeface="Arial"/>
                <a:cs typeface="Arial"/>
              </a:rPr>
              <a:t>a</a:t>
            </a:r>
            <a:r>
              <a:rPr sz="589" b="1" spc="2" dirty="0">
                <a:solidFill>
                  <a:srgbClr val="9E7CB8"/>
                </a:solidFill>
                <a:latin typeface="Arial"/>
                <a:cs typeface="Arial"/>
              </a:rPr>
              <a:t>bo</a:t>
            </a:r>
            <a:r>
              <a:rPr sz="589" b="1" spc="-9" dirty="0">
                <a:solidFill>
                  <a:srgbClr val="9E7CB8"/>
                </a:solidFill>
                <a:latin typeface="Arial"/>
                <a:cs typeface="Arial"/>
              </a:rPr>
              <a:t>u</a:t>
            </a:r>
            <a:r>
              <a:rPr sz="589" b="1" dirty="0">
                <a:solidFill>
                  <a:srgbClr val="9E7CB8"/>
                </a:solidFill>
                <a:latin typeface="Arial"/>
                <a:cs typeface="Arial"/>
              </a:rPr>
              <a:t>r </a:t>
            </a:r>
            <a:r>
              <a:rPr sz="589" b="1" spc="11" dirty="0">
                <a:solidFill>
                  <a:srgbClr val="9E7CB8"/>
                </a:solidFill>
                <a:latin typeface="Arial"/>
                <a:cs typeface="Arial"/>
              </a:rPr>
              <a:t>a</a:t>
            </a:r>
            <a:r>
              <a:rPr sz="589" b="1" spc="-9" dirty="0">
                <a:solidFill>
                  <a:srgbClr val="9E7CB8"/>
                </a:solidFill>
                <a:latin typeface="Arial"/>
                <a:cs typeface="Arial"/>
              </a:rPr>
              <a:t>n</a:t>
            </a:r>
            <a:r>
              <a:rPr sz="589" b="1" dirty="0">
                <a:solidFill>
                  <a:srgbClr val="9E7CB8"/>
                </a:solidFill>
                <a:latin typeface="Arial"/>
                <a:cs typeface="Arial"/>
              </a:rPr>
              <a:t>d</a:t>
            </a:r>
            <a:r>
              <a:rPr sz="589" b="1" spc="5" dirty="0">
                <a:solidFill>
                  <a:srgbClr val="9E7CB8"/>
                </a:solidFill>
                <a:latin typeface="Arial"/>
                <a:cs typeface="Arial"/>
              </a:rPr>
              <a:t> </a:t>
            </a:r>
            <a:r>
              <a:rPr sz="589" b="1" spc="2" dirty="0">
                <a:solidFill>
                  <a:srgbClr val="9E7CB8"/>
                </a:solidFill>
                <a:latin typeface="Arial"/>
                <a:cs typeface="Arial"/>
              </a:rPr>
              <a:t>p</a:t>
            </a:r>
            <a:r>
              <a:rPr sz="589" b="1" spc="-9" dirty="0">
                <a:solidFill>
                  <a:srgbClr val="9E7CB8"/>
                </a:solidFill>
                <a:latin typeface="Arial"/>
                <a:cs typeface="Arial"/>
              </a:rPr>
              <a:t>r</a:t>
            </a:r>
            <a:r>
              <a:rPr sz="589" b="1" spc="2" dirty="0">
                <a:solidFill>
                  <a:srgbClr val="9E7CB8"/>
                </a:solidFill>
                <a:latin typeface="Arial"/>
                <a:cs typeface="Arial"/>
              </a:rPr>
              <a:t>o</a:t>
            </a:r>
            <a:r>
              <a:rPr sz="589" b="1" spc="8" dirty="0">
                <a:solidFill>
                  <a:srgbClr val="9E7CB8"/>
                </a:solidFill>
                <a:latin typeface="Arial"/>
                <a:cs typeface="Arial"/>
              </a:rPr>
              <a:t>m</a:t>
            </a:r>
            <a:r>
              <a:rPr sz="589" b="1" spc="2" dirty="0">
                <a:solidFill>
                  <a:srgbClr val="9E7CB8"/>
                </a:solidFill>
                <a:latin typeface="Arial"/>
                <a:cs typeface="Arial"/>
              </a:rPr>
              <a:t>o</a:t>
            </a:r>
            <a:r>
              <a:rPr sz="589" b="1" spc="11" dirty="0">
                <a:solidFill>
                  <a:srgbClr val="9E7CB8"/>
                </a:solidFill>
                <a:latin typeface="Arial"/>
                <a:cs typeface="Arial"/>
              </a:rPr>
              <a:t>t</a:t>
            </a:r>
            <a:r>
              <a:rPr sz="589" b="1" spc="-11" dirty="0">
                <a:solidFill>
                  <a:srgbClr val="9E7CB8"/>
                </a:solidFill>
                <a:latin typeface="Arial"/>
                <a:cs typeface="Arial"/>
              </a:rPr>
              <a:t>i</a:t>
            </a:r>
            <a:r>
              <a:rPr sz="589" b="1" spc="-9" dirty="0">
                <a:solidFill>
                  <a:srgbClr val="9E7CB8"/>
                </a:solidFill>
                <a:latin typeface="Arial"/>
                <a:cs typeface="Arial"/>
              </a:rPr>
              <a:t>n</a:t>
            </a:r>
            <a:r>
              <a:rPr sz="589" b="1" dirty="0">
                <a:solidFill>
                  <a:srgbClr val="9E7CB8"/>
                </a:solidFill>
                <a:latin typeface="Arial"/>
                <a:cs typeface="Arial"/>
              </a:rPr>
              <a:t>g</a:t>
            </a:r>
            <a:r>
              <a:rPr sz="589" b="1" spc="5" dirty="0">
                <a:solidFill>
                  <a:srgbClr val="9E7CB8"/>
                </a:solidFill>
                <a:latin typeface="Arial"/>
                <a:cs typeface="Arial"/>
              </a:rPr>
              <a:t> </a:t>
            </a:r>
            <a:r>
              <a:rPr sz="589" b="1" spc="11" dirty="0">
                <a:solidFill>
                  <a:srgbClr val="9E7CB8"/>
                </a:solidFill>
                <a:latin typeface="Arial"/>
                <a:cs typeface="Arial"/>
              </a:rPr>
              <a:t>a</a:t>
            </a:r>
            <a:r>
              <a:rPr sz="589" b="1" spc="5" dirty="0">
                <a:solidFill>
                  <a:srgbClr val="9E7CB8"/>
                </a:solidFill>
                <a:latin typeface="Arial"/>
                <a:cs typeface="Arial"/>
              </a:rPr>
              <a:t>t</a:t>
            </a:r>
            <a:r>
              <a:rPr sz="589" b="1" spc="23" dirty="0">
                <a:solidFill>
                  <a:srgbClr val="9E7CB8"/>
                </a:solidFill>
                <a:latin typeface="Arial"/>
                <a:cs typeface="Arial"/>
              </a:rPr>
              <a:t>t</a:t>
            </a:r>
            <a:r>
              <a:rPr sz="589" b="1" spc="11" dirty="0">
                <a:solidFill>
                  <a:srgbClr val="9E7CB8"/>
                </a:solidFill>
                <a:latin typeface="Arial"/>
                <a:cs typeface="Arial"/>
              </a:rPr>
              <a:t>a</a:t>
            </a:r>
            <a:r>
              <a:rPr sz="589" b="1" spc="-14" dirty="0">
                <a:solidFill>
                  <a:srgbClr val="9E7CB8"/>
                </a:solidFill>
                <a:latin typeface="Arial"/>
                <a:cs typeface="Arial"/>
              </a:rPr>
              <a:t>c</a:t>
            </a:r>
            <a:r>
              <a:rPr sz="589" b="1" spc="-9" dirty="0">
                <a:solidFill>
                  <a:srgbClr val="9E7CB8"/>
                </a:solidFill>
                <a:latin typeface="Arial"/>
                <a:cs typeface="Arial"/>
              </a:rPr>
              <a:t>h</a:t>
            </a:r>
            <a:r>
              <a:rPr sz="589" b="1" spc="8" dirty="0">
                <a:solidFill>
                  <a:srgbClr val="9E7CB8"/>
                </a:solidFill>
                <a:latin typeface="Arial"/>
                <a:cs typeface="Arial"/>
              </a:rPr>
              <a:t>m</a:t>
            </a:r>
            <a:r>
              <a:rPr sz="589" b="1" spc="11" dirty="0">
                <a:solidFill>
                  <a:srgbClr val="9E7CB8"/>
                </a:solidFill>
                <a:latin typeface="Arial"/>
                <a:cs typeface="Arial"/>
              </a:rPr>
              <a:t>e</a:t>
            </a:r>
            <a:r>
              <a:rPr sz="589" b="1" spc="-9" dirty="0">
                <a:solidFill>
                  <a:srgbClr val="9E7CB8"/>
                </a:solidFill>
                <a:latin typeface="Arial"/>
                <a:cs typeface="Arial"/>
              </a:rPr>
              <a:t>n</a:t>
            </a:r>
            <a:r>
              <a:rPr sz="589" b="1" spc="9" dirty="0">
                <a:solidFill>
                  <a:srgbClr val="9E7CB8"/>
                </a:solidFill>
                <a:latin typeface="Arial"/>
                <a:cs typeface="Arial"/>
              </a:rPr>
              <a:t>t</a:t>
            </a:r>
            <a:r>
              <a:rPr sz="589" b="1" spc="5" dirty="0">
                <a:solidFill>
                  <a:srgbClr val="9E7CB8"/>
                </a:solidFill>
                <a:latin typeface="Arial"/>
                <a:cs typeface="Arial"/>
              </a:rPr>
              <a:t> </a:t>
            </a:r>
            <a:r>
              <a:rPr sz="589" b="1" spc="11" dirty="0">
                <a:solidFill>
                  <a:srgbClr val="9E7CB8"/>
                </a:solidFill>
                <a:latin typeface="Arial"/>
                <a:cs typeface="Arial"/>
              </a:rPr>
              <a:t>a</a:t>
            </a:r>
            <a:r>
              <a:rPr sz="589" b="1" spc="-9" dirty="0">
                <a:solidFill>
                  <a:srgbClr val="9E7CB8"/>
                </a:solidFill>
                <a:latin typeface="Arial"/>
                <a:cs typeface="Arial"/>
              </a:rPr>
              <a:t>n</a:t>
            </a:r>
            <a:r>
              <a:rPr sz="589" b="1" dirty="0">
                <a:solidFill>
                  <a:srgbClr val="9E7CB8"/>
                </a:solidFill>
                <a:latin typeface="Arial"/>
                <a:cs typeface="Arial"/>
              </a:rPr>
              <a:t>d</a:t>
            </a:r>
            <a:r>
              <a:rPr sz="589" b="1" spc="5" dirty="0">
                <a:solidFill>
                  <a:srgbClr val="9E7CB8"/>
                </a:solidFill>
                <a:latin typeface="Arial"/>
                <a:cs typeface="Arial"/>
              </a:rPr>
              <a:t> </a:t>
            </a:r>
            <a:r>
              <a:rPr sz="589" b="1" spc="2" dirty="0">
                <a:solidFill>
                  <a:srgbClr val="9E7CB8"/>
                </a:solidFill>
                <a:latin typeface="Arial"/>
                <a:cs typeface="Arial"/>
              </a:rPr>
              <a:t>b</a:t>
            </a:r>
            <a:r>
              <a:rPr sz="589" b="1" spc="-9" dirty="0">
                <a:solidFill>
                  <a:srgbClr val="9E7CB8"/>
                </a:solidFill>
                <a:latin typeface="Arial"/>
                <a:cs typeface="Arial"/>
              </a:rPr>
              <a:t>r</a:t>
            </a:r>
            <a:r>
              <a:rPr sz="589" b="1" spc="11" dirty="0">
                <a:solidFill>
                  <a:srgbClr val="9E7CB8"/>
                </a:solidFill>
                <a:latin typeface="Arial"/>
                <a:cs typeface="Arial"/>
              </a:rPr>
              <a:t>ea</a:t>
            </a:r>
            <a:r>
              <a:rPr sz="589" b="1" spc="-11" dirty="0">
                <a:solidFill>
                  <a:srgbClr val="9E7CB8"/>
                </a:solidFill>
                <a:latin typeface="Arial"/>
                <a:cs typeface="Arial"/>
              </a:rPr>
              <a:t>s</a:t>
            </a:r>
            <a:r>
              <a:rPr sz="589" b="1" spc="11" dirty="0">
                <a:solidFill>
                  <a:srgbClr val="9E7CB8"/>
                </a:solidFill>
                <a:latin typeface="Arial"/>
                <a:cs typeface="Arial"/>
              </a:rPr>
              <a:t>t</a:t>
            </a:r>
            <a:r>
              <a:rPr sz="589" b="1" spc="-11" dirty="0">
                <a:solidFill>
                  <a:srgbClr val="9E7CB8"/>
                </a:solidFill>
                <a:latin typeface="Arial"/>
                <a:cs typeface="Arial"/>
              </a:rPr>
              <a:t>f</a:t>
            </a:r>
            <a:r>
              <a:rPr sz="589" b="1" spc="11" dirty="0">
                <a:solidFill>
                  <a:srgbClr val="9E7CB8"/>
                </a:solidFill>
                <a:latin typeface="Arial"/>
                <a:cs typeface="Arial"/>
              </a:rPr>
              <a:t>ee</a:t>
            </a:r>
            <a:r>
              <a:rPr sz="589" b="1" spc="2" dirty="0">
                <a:solidFill>
                  <a:srgbClr val="9E7CB8"/>
                </a:solidFill>
                <a:latin typeface="Arial"/>
                <a:cs typeface="Arial"/>
              </a:rPr>
              <a:t>d</a:t>
            </a:r>
            <a:r>
              <a:rPr sz="589" b="1" spc="-11" dirty="0">
                <a:solidFill>
                  <a:srgbClr val="9E7CB8"/>
                </a:solidFill>
                <a:latin typeface="Arial"/>
                <a:cs typeface="Arial"/>
              </a:rPr>
              <a:t>i</a:t>
            </a:r>
            <a:r>
              <a:rPr sz="589" b="1" spc="-9" dirty="0">
                <a:solidFill>
                  <a:srgbClr val="9E7CB8"/>
                </a:solidFill>
                <a:latin typeface="Arial"/>
                <a:cs typeface="Arial"/>
              </a:rPr>
              <a:t>n</a:t>
            </a:r>
            <a:r>
              <a:rPr sz="589" b="1" dirty="0">
                <a:solidFill>
                  <a:srgbClr val="9E7CB8"/>
                </a:solidFill>
                <a:latin typeface="Arial"/>
                <a:cs typeface="Arial"/>
              </a:rPr>
              <a:t>g</a:t>
            </a:r>
            <a:r>
              <a:rPr sz="589" b="1" spc="5" dirty="0">
                <a:solidFill>
                  <a:srgbClr val="9E7CB8"/>
                </a:solidFill>
                <a:latin typeface="Arial"/>
                <a:cs typeface="Arial"/>
              </a:rPr>
              <a:t> </a:t>
            </a:r>
            <a:r>
              <a:rPr sz="589" b="1" spc="-11" dirty="0">
                <a:solidFill>
                  <a:srgbClr val="9E7CB8"/>
                </a:solidFill>
                <a:latin typeface="Arial"/>
                <a:cs typeface="Arial"/>
              </a:rPr>
              <a:t>in</a:t>
            </a:r>
            <a:r>
              <a:rPr sz="589" b="1" spc="5" dirty="0">
                <a:solidFill>
                  <a:srgbClr val="9E7CB8"/>
                </a:solidFill>
                <a:latin typeface="Arial"/>
                <a:cs typeface="Arial"/>
              </a:rPr>
              <a:t> </a:t>
            </a:r>
            <a:r>
              <a:rPr sz="589" b="1" spc="-9" dirty="0">
                <a:solidFill>
                  <a:srgbClr val="9E7CB8"/>
                </a:solidFill>
                <a:latin typeface="Arial"/>
                <a:cs typeface="Arial"/>
              </a:rPr>
              <a:t>n</a:t>
            </a:r>
            <a:r>
              <a:rPr sz="589" b="1" spc="11" dirty="0">
                <a:solidFill>
                  <a:srgbClr val="9E7CB8"/>
                </a:solidFill>
                <a:latin typeface="Arial"/>
                <a:cs typeface="Arial"/>
              </a:rPr>
              <a:t>e</a:t>
            </a:r>
            <a:r>
              <a:rPr sz="589" b="1" spc="2" dirty="0">
                <a:solidFill>
                  <a:srgbClr val="9E7CB8"/>
                </a:solidFill>
                <a:latin typeface="Arial"/>
                <a:cs typeface="Arial"/>
              </a:rPr>
              <a:t>o</a:t>
            </a:r>
            <a:r>
              <a:rPr sz="589" b="1" spc="-9" dirty="0">
                <a:solidFill>
                  <a:srgbClr val="9E7CB8"/>
                </a:solidFill>
                <a:latin typeface="Arial"/>
                <a:cs typeface="Arial"/>
              </a:rPr>
              <a:t>n</a:t>
            </a:r>
            <a:r>
              <a:rPr sz="589" b="1" spc="11" dirty="0">
                <a:solidFill>
                  <a:srgbClr val="9E7CB8"/>
                </a:solidFill>
                <a:latin typeface="Arial"/>
                <a:cs typeface="Arial"/>
              </a:rPr>
              <a:t>a</a:t>
            </a:r>
            <a:r>
              <a:rPr sz="589" b="1" spc="23" dirty="0">
                <a:solidFill>
                  <a:srgbClr val="9E7CB8"/>
                </a:solidFill>
                <a:latin typeface="Arial"/>
                <a:cs typeface="Arial"/>
              </a:rPr>
              <a:t>t</a:t>
            </a:r>
            <a:r>
              <a:rPr sz="589" b="1" spc="11" dirty="0">
                <a:solidFill>
                  <a:srgbClr val="9E7CB8"/>
                </a:solidFill>
                <a:latin typeface="Arial"/>
                <a:cs typeface="Arial"/>
              </a:rPr>
              <a:t>a</a:t>
            </a:r>
            <a:r>
              <a:rPr sz="589" b="1" spc="-14" dirty="0">
                <a:solidFill>
                  <a:srgbClr val="9E7CB8"/>
                </a:solidFill>
                <a:latin typeface="Arial"/>
                <a:cs typeface="Arial"/>
              </a:rPr>
              <a:t>l</a:t>
            </a:r>
            <a:r>
              <a:rPr sz="589" b="1" spc="5" dirty="0">
                <a:solidFill>
                  <a:srgbClr val="9E7CB8"/>
                </a:solidFill>
                <a:latin typeface="Arial"/>
                <a:cs typeface="Arial"/>
              </a:rPr>
              <a:t> </a:t>
            </a:r>
            <a:r>
              <a:rPr sz="589" b="1" spc="-9" dirty="0">
                <a:solidFill>
                  <a:srgbClr val="9E7CB8"/>
                </a:solidFill>
                <a:latin typeface="Arial"/>
                <a:cs typeface="Arial"/>
              </a:rPr>
              <a:t>un</a:t>
            </a:r>
            <a:r>
              <a:rPr sz="589" b="1" spc="-11" dirty="0">
                <a:solidFill>
                  <a:srgbClr val="9E7CB8"/>
                </a:solidFill>
                <a:latin typeface="Arial"/>
                <a:cs typeface="Arial"/>
              </a:rPr>
              <a:t>i</a:t>
            </a:r>
            <a:r>
              <a:rPr sz="589" b="1" spc="11" dirty="0">
                <a:solidFill>
                  <a:srgbClr val="9E7CB8"/>
                </a:solidFill>
                <a:latin typeface="Arial"/>
                <a:cs typeface="Arial"/>
              </a:rPr>
              <a:t>t</a:t>
            </a:r>
            <a:r>
              <a:rPr sz="589" b="1" spc="-14" dirty="0">
                <a:solidFill>
                  <a:srgbClr val="9E7CB8"/>
                </a:solidFill>
                <a:latin typeface="Arial"/>
                <a:cs typeface="Arial"/>
              </a:rPr>
              <a:t>s</a:t>
            </a:r>
            <a:endParaRPr sz="589" dirty="0">
              <a:latin typeface="Arial"/>
              <a:cs typeface="Arial"/>
            </a:endParaRPr>
          </a:p>
          <a:p>
            <a:pPr>
              <a:spcBef>
                <a:spcPts val="14"/>
              </a:spcBef>
            </a:pPr>
            <a:endParaRPr sz="793" dirty="0">
              <a:latin typeface="Times New Roman"/>
              <a:cs typeface="Times New Roman"/>
            </a:endParaRPr>
          </a:p>
          <a:p>
            <a:pPr marL="761095"/>
            <a:r>
              <a:rPr sz="1132" spc="-46" dirty="0">
                <a:solidFill>
                  <a:srgbClr val="9E7CB8"/>
                </a:solidFill>
                <a:latin typeface="Arial"/>
                <a:cs typeface="Arial"/>
              </a:rPr>
              <a:t>E</a:t>
            </a:r>
            <a:r>
              <a:rPr sz="1132" spc="14" dirty="0">
                <a:solidFill>
                  <a:srgbClr val="9E7CB8"/>
                </a:solidFill>
                <a:latin typeface="Arial"/>
                <a:cs typeface="Arial"/>
              </a:rPr>
              <a:t>v</a:t>
            </a:r>
            <a:r>
              <a:rPr sz="1132" spc="16" dirty="0">
                <a:solidFill>
                  <a:srgbClr val="9E7CB8"/>
                </a:solidFill>
                <a:latin typeface="Arial"/>
                <a:cs typeface="Arial"/>
              </a:rPr>
              <a:t>i</a:t>
            </a:r>
            <a:r>
              <a:rPr sz="1132" spc="55" dirty="0">
                <a:solidFill>
                  <a:srgbClr val="9E7CB8"/>
                </a:solidFill>
                <a:latin typeface="Arial"/>
                <a:cs typeface="Arial"/>
              </a:rPr>
              <a:t>d</a:t>
            </a:r>
            <a:r>
              <a:rPr sz="1132" spc="-2" dirty="0">
                <a:solidFill>
                  <a:srgbClr val="9E7CB8"/>
                </a:solidFill>
                <a:latin typeface="Arial"/>
                <a:cs typeface="Arial"/>
              </a:rPr>
              <a:t>e</a:t>
            </a:r>
            <a:r>
              <a:rPr sz="1132" spc="18" dirty="0">
                <a:solidFill>
                  <a:srgbClr val="9E7CB8"/>
                </a:solidFill>
                <a:latin typeface="Arial"/>
                <a:cs typeface="Arial"/>
              </a:rPr>
              <a:t>n</a:t>
            </a:r>
            <a:r>
              <a:rPr sz="1132" spc="59" dirty="0">
                <a:solidFill>
                  <a:srgbClr val="9E7CB8"/>
                </a:solidFill>
                <a:latin typeface="Arial"/>
                <a:cs typeface="Arial"/>
              </a:rPr>
              <a:t>c</a:t>
            </a:r>
            <a:r>
              <a:rPr sz="1132" dirty="0">
                <a:solidFill>
                  <a:srgbClr val="9E7CB8"/>
                </a:solidFill>
                <a:latin typeface="Arial"/>
                <a:cs typeface="Arial"/>
              </a:rPr>
              <a:t>e</a:t>
            </a:r>
            <a:r>
              <a:rPr sz="1132" spc="-2" dirty="0">
                <a:solidFill>
                  <a:srgbClr val="9E7CB8"/>
                </a:solidFill>
                <a:latin typeface="Arial"/>
                <a:cs typeface="Arial"/>
              </a:rPr>
              <a:t> </a:t>
            </a:r>
            <a:r>
              <a:rPr sz="1132" spc="16" dirty="0">
                <a:solidFill>
                  <a:srgbClr val="9E7CB8"/>
                </a:solidFill>
                <a:latin typeface="Arial"/>
                <a:cs typeface="Arial"/>
              </a:rPr>
              <a:t>i</a:t>
            </a:r>
            <a:r>
              <a:rPr sz="1132" spc="18" dirty="0">
                <a:solidFill>
                  <a:srgbClr val="9E7CB8"/>
                </a:solidFill>
                <a:latin typeface="Arial"/>
                <a:cs typeface="Arial"/>
              </a:rPr>
              <a:t>n</a:t>
            </a:r>
            <a:r>
              <a:rPr sz="1132" spc="56" dirty="0">
                <a:solidFill>
                  <a:srgbClr val="9E7CB8"/>
                </a:solidFill>
                <a:latin typeface="Arial"/>
                <a:cs typeface="Arial"/>
              </a:rPr>
              <a:t>t</a:t>
            </a:r>
            <a:r>
              <a:rPr sz="1132" spc="36" dirty="0">
                <a:solidFill>
                  <a:srgbClr val="9E7CB8"/>
                </a:solidFill>
                <a:latin typeface="Arial"/>
                <a:cs typeface="Arial"/>
              </a:rPr>
              <a:t>o</a:t>
            </a:r>
            <a:r>
              <a:rPr sz="1132" spc="-2" dirty="0">
                <a:solidFill>
                  <a:srgbClr val="9E7CB8"/>
                </a:solidFill>
                <a:latin typeface="Arial"/>
                <a:cs typeface="Arial"/>
              </a:rPr>
              <a:t> </a:t>
            </a:r>
            <a:r>
              <a:rPr sz="1132" dirty="0">
                <a:solidFill>
                  <a:srgbClr val="9E7CB8"/>
                </a:solidFill>
                <a:latin typeface="Arial"/>
                <a:cs typeface="Arial"/>
              </a:rPr>
              <a:t>P</a:t>
            </a:r>
            <a:r>
              <a:rPr sz="1132" spc="18" dirty="0">
                <a:solidFill>
                  <a:srgbClr val="9E7CB8"/>
                </a:solidFill>
                <a:latin typeface="Arial"/>
                <a:cs typeface="Arial"/>
              </a:rPr>
              <a:t>r</a:t>
            </a:r>
            <a:r>
              <a:rPr sz="1132" spc="-2" dirty="0">
                <a:solidFill>
                  <a:srgbClr val="9E7CB8"/>
                </a:solidFill>
                <a:latin typeface="Arial"/>
                <a:cs typeface="Arial"/>
              </a:rPr>
              <a:t>a</a:t>
            </a:r>
            <a:r>
              <a:rPr sz="1132" spc="59" dirty="0">
                <a:solidFill>
                  <a:srgbClr val="9E7CB8"/>
                </a:solidFill>
                <a:latin typeface="Arial"/>
                <a:cs typeface="Arial"/>
              </a:rPr>
              <a:t>c</a:t>
            </a:r>
            <a:r>
              <a:rPr sz="1132" spc="56" dirty="0">
                <a:solidFill>
                  <a:srgbClr val="9E7CB8"/>
                </a:solidFill>
                <a:latin typeface="Arial"/>
                <a:cs typeface="Arial"/>
              </a:rPr>
              <a:t>t</a:t>
            </a:r>
            <a:r>
              <a:rPr sz="1132" spc="16" dirty="0">
                <a:solidFill>
                  <a:srgbClr val="9E7CB8"/>
                </a:solidFill>
                <a:latin typeface="Arial"/>
                <a:cs typeface="Arial"/>
              </a:rPr>
              <a:t>i</a:t>
            </a:r>
            <a:r>
              <a:rPr sz="1132" spc="59" dirty="0">
                <a:solidFill>
                  <a:srgbClr val="9E7CB8"/>
                </a:solidFill>
                <a:latin typeface="Arial"/>
                <a:cs typeface="Arial"/>
              </a:rPr>
              <a:t>c</a:t>
            </a:r>
            <a:r>
              <a:rPr sz="1132" dirty="0">
                <a:solidFill>
                  <a:srgbClr val="9E7CB8"/>
                </a:solidFill>
                <a:latin typeface="Arial"/>
                <a:cs typeface="Arial"/>
              </a:rPr>
              <a:t>e</a:t>
            </a:r>
            <a:r>
              <a:rPr sz="1132" spc="-2" dirty="0">
                <a:solidFill>
                  <a:srgbClr val="9E7CB8"/>
                </a:solidFill>
                <a:latin typeface="Arial"/>
                <a:cs typeface="Arial"/>
              </a:rPr>
              <a:t> </a:t>
            </a:r>
            <a:r>
              <a:rPr sz="1132" spc="59" dirty="0">
                <a:solidFill>
                  <a:srgbClr val="9E7CB8"/>
                </a:solidFill>
                <a:latin typeface="Arial"/>
                <a:cs typeface="Arial"/>
              </a:rPr>
              <a:t>c</a:t>
            </a:r>
            <a:r>
              <a:rPr sz="1132" spc="36" dirty="0">
                <a:solidFill>
                  <a:srgbClr val="9E7CB8"/>
                </a:solidFill>
                <a:latin typeface="Arial"/>
                <a:cs typeface="Arial"/>
              </a:rPr>
              <a:t>o</a:t>
            </a:r>
            <a:r>
              <a:rPr sz="1132" spc="18" dirty="0">
                <a:solidFill>
                  <a:srgbClr val="9E7CB8"/>
                </a:solidFill>
                <a:latin typeface="Arial"/>
                <a:cs typeface="Arial"/>
              </a:rPr>
              <a:t>n</a:t>
            </a:r>
            <a:r>
              <a:rPr sz="1132" spc="14" dirty="0">
                <a:solidFill>
                  <a:srgbClr val="9E7CB8"/>
                </a:solidFill>
                <a:latin typeface="Arial"/>
                <a:cs typeface="Arial"/>
              </a:rPr>
              <a:t>s</a:t>
            </a:r>
            <a:r>
              <a:rPr sz="1132" spc="18" dirty="0">
                <a:solidFill>
                  <a:srgbClr val="9E7CB8"/>
                </a:solidFill>
                <a:latin typeface="Arial"/>
                <a:cs typeface="Arial"/>
              </a:rPr>
              <a:t>u</a:t>
            </a:r>
            <a:r>
              <a:rPr sz="1132" spc="16" dirty="0">
                <a:solidFill>
                  <a:srgbClr val="9E7CB8"/>
                </a:solidFill>
                <a:latin typeface="Arial"/>
                <a:cs typeface="Arial"/>
              </a:rPr>
              <a:t>l</a:t>
            </a:r>
            <a:r>
              <a:rPr sz="1132" spc="56" dirty="0">
                <a:solidFill>
                  <a:srgbClr val="9E7CB8"/>
                </a:solidFill>
                <a:latin typeface="Arial"/>
                <a:cs typeface="Arial"/>
              </a:rPr>
              <a:t>t</a:t>
            </a:r>
            <a:r>
              <a:rPr sz="1132" spc="-2" dirty="0">
                <a:solidFill>
                  <a:srgbClr val="9E7CB8"/>
                </a:solidFill>
                <a:latin typeface="Arial"/>
                <a:cs typeface="Arial"/>
              </a:rPr>
              <a:t>a</a:t>
            </a:r>
            <a:r>
              <a:rPr sz="1132" spc="56" dirty="0">
                <a:solidFill>
                  <a:srgbClr val="9E7CB8"/>
                </a:solidFill>
                <a:latin typeface="Arial"/>
                <a:cs typeface="Arial"/>
              </a:rPr>
              <a:t>t</a:t>
            </a:r>
            <a:r>
              <a:rPr sz="1132" spc="16" dirty="0">
                <a:solidFill>
                  <a:srgbClr val="9E7CB8"/>
                </a:solidFill>
                <a:latin typeface="Arial"/>
                <a:cs typeface="Arial"/>
              </a:rPr>
              <a:t>i</a:t>
            </a:r>
            <a:r>
              <a:rPr sz="1132" spc="36" dirty="0">
                <a:solidFill>
                  <a:srgbClr val="9E7CB8"/>
                </a:solidFill>
                <a:latin typeface="Arial"/>
                <a:cs typeface="Arial"/>
              </a:rPr>
              <a:t>o</a:t>
            </a:r>
            <a:r>
              <a:rPr sz="1132" spc="16" dirty="0">
                <a:solidFill>
                  <a:srgbClr val="9E7CB8"/>
                </a:solidFill>
                <a:latin typeface="Arial"/>
                <a:cs typeface="Arial"/>
              </a:rPr>
              <a:t>ns</a:t>
            </a:r>
            <a:endParaRPr sz="1132" dirty="0">
              <a:latin typeface="Arial"/>
              <a:cs typeface="Arial"/>
            </a:endParaRPr>
          </a:p>
          <a:p>
            <a:pPr>
              <a:spcBef>
                <a:spcPts val="14"/>
              </a:spcBef>
            </a:pPr>
            <a:endParaRPr sz="996" dirty="0">
              <a:latin typeface="Times New Roman"/>
              <a:cs typeface="Times New Roman"/>
            </a:endParaRPr>
          </a:p>
          <a:p>
            <a:pPr marL="210473"/>
            <a:r>
              <a:rPr sz="589" b="1" spc="-27" dirty="0">
                <a:solidFill>
                  <a:srgbClr val="FFFFFF"/>
                </a:solidFill>
                <a:latin typeface="Arial"/>
                <a:cs typeface="Arial"/>
              </a:rPr>
              <a:t>A</a:t>
            </a:r>
            <a:r>
              <a:rPr sz="589" b="1" spc="-2" dirty="0">
                <a:solidFill>
                  <a:srgbClr val="FFFFFF"/>
                </a:solidFill>
                <a:latin typeface="Arial"/>
                <a:cs typeface="Arial"/>
              </a:rPr>
              <a:t> </a:t>
            </a:r>
            <a:r>
              <a:rPr sz="589" b="1" spc="-14" dirty="0">
                <a:solidFill>
                  <a:srgbClr val="FFFFFF"/>
                </a:solidFill>
                <a:latin typeface="Arial"/>
                <a:cs typeface="Arial"/>
              </a:rPr>
              <a:t>r</a:t>
            </a:r>
            <a:r>
              <a:rPr sz="589" b="1" spc="9" dirty="0">
                <a:solidFill>
                  <a:srgbClr val="FFFFFF"/>
                </a:solidFill>
                <a:latin typeface="Arial"/>
                <a:cs typeface="Arial"/>
              </a:rPr>
              <a:t>e</a:t>
            </a:r>
            <a:r>
              <a:rPr sz="589" b="1" spc="-2" dirty="0">
                <a:solidFill>
                  <a:srgbClr val="FFFFFF"/>
                </a:solidFill>
                <a:latin typeface="Arial"/>
                <a:cs typeface="Arial"/>
              </a:rPr>
              <a:t>po</a:t>
            </a:r>
            <a:r>
              <a:rPr sz="589" b="1" spc="32" dirty="0">
                <a:solidFill>
                  <a:srgbClr val="FFFFFF"/>
                </a:solidFill>
                <a:latin typeface="Arial"/>
                <a:cs typeface="Arial"/>
              </a:rPr>
              <a:t>r</a:t>
            </a:r>
            <a:r>
              <a:rPr sz="589" b="1" spc="9" dirty="0">
                <a:solidFill>
                  <a:srgbClr val="FFFFFF"/>
                </a:solidFill>
                <a:latin typeface="Arial"/>
                <a:cs typeface="Arial"/>
              </a:rPr>
              <a:t>t</a:t>
            </a:r>
            <a:r>
              <a:rPr sz="589" b="1" spc="-2" dirty="0">
                <a:solidFill>
                  <a:srgbClr val="FFFFFF"/>
                </a:solidFill>
                <a:latin typeface="Arial"/>
                <a:cs typeface="Arial"/>
              </a:rPr>
              <a:t> o</a:t>
            </a:r>
            <a:r>
              <a:rPr sz="589" b="1" dirty="0">
                <a:solidFill>
                  <a:srgbClr val="FFFFFF"/>
                </a:solidFill>
                <a:latin typeface="Arial"/>
                <a:cs typeface="Arial"/>
              </a:rPr>
              <a:t>f</a:t>
            </a:r>
            <a:r>
              <a:rPr sz="589" b="1" spc="-2" dirty="0">
                <a:solidFill>
                  <a:srgbClr val="FFFFFF"/>
                </a:solidFill>
                <a:latin typeface="Arial"/>
                <a:cs typeface="Arial"/>
              </a:rPr>
              <a:t> </a:t>
            </a:r>
            <a:r>
              <a:rPr sz="589" b="1" spc="-14" dirty="0">
                <a:solidFill>
                  <a:srgbClr val="FFFFFF"/>
                </a:solidFill>
                <a:latin typeface="Arial"/>
                <a:cs typeface="Arial"/>
              </a:rPr>
              <a:t>r</a:t>
            </a:r>
            <a:r>
              <a:rPr sz="589" b="1" spc="9" dirty="0">
                <a:solidFill>
                  <a:srgbClr val="FFFFFF"/>
                </a:solidFill>
                <a:latin typeface="Arial"/>
                <a:cs typeface="Arial"/>
              </a:rPr>
              <a:t>e</a:t>
            </a:r>
            <a:r>
              <a:rPr sz="589" b="1" spc="-2" dirty="0">
                <a:solidFill>
                  <a:srgbClr val="FFFFFF"/>
                </a:solidFill>
                <a:latin typeface="Arial"/>
                <a:cs typeface="Arial"/>
              </a:rPr>
              <a:t>g</a:t>
            </a:r>
            <a:r>
              <a:rPr sz="589" b="1" spc="-16" dirty="0">
                <a:solidFill>
                  <a:srgbClr val="FFFFFF"/>
                </a:solidFill>
                <a:latin typeface="Arial"/>
                <a:cs typeface="Arial"/>
              </a:rPr>
              <a:t>i</a:t>
            </a:r>
            <a:r>
              <a:rPr sz="589" b="1" spc="-2" dirty="0">
                <a:solidFill>
                  <a:srgbClr val="FFFFFF"/>
                </a:solidFill>
                <a:latin typeface="Arial"/>
                <a:cs typeface="Arial"/>
              </a:rPr>
              <a:t>o</a:t>
            </a:r>
            <a:r>
              <a:rPr sz="589" b="1" spc="-11" dirty="0">
                <a:solidFill>
                  <a:srgbClr val="FFFFFF"/>
                </a:solidFill>
                <a:latin typeface="Arial"/>
                <a:cs typeface="Arial"/>
              </a:rPr>
              <a:t>n</a:t>
            </a:r>
            <a:r>
              <a:rPr sz="589" b="1" spc="41" dirty="0">
                <a:solidFill>
                  <a:srgbClr val="FFFFFF"/>
                </a:solidFill>
                <a:latin typeface="Arial"/>
                <a:cs typeface="Arial"/>
              </a:rPr>
              <a:t>-</a:t>
            </a:r>
            <a:r>
              <a:rPr sz="589" b="1" spc="16" dirty="0">
                <a:solidFill>
                  <a:srgbClr val="FFFFFF"/>
                </a:solidFill>
                <a:latin typeface="Arial"/>
                <a:cs typeface="Arial"/>
              </a:rPr>
              <a:t>w</a:t>
            </a:r>
            <a:r>
              <a:rPr sz="589" b="1" spc="-16" dirty="0">
                <a:solidFill>
                  <a:srgbClr val="FFFFFF"/>
                </a:solidFill>
                <a:latin typeface="Arial"/>
                <a:cs typeface="Arial"/>
              </a:rPr>
              <a:t>i</a:t>
            </a:r>
            <a:r>
              <a:rPr sz="589" b="1" spc="-2" dirty="0">
                <a:solidFill>
                  <a:srgbClr val="FFFFFF"/>
                </a:solidFill>
                <a:latin typeface="Arial"/>
                <a:cs typeface="Arial"/>
              </a:rPr>
              <a:t>d</a:t>
            </a:r>
            <a:r>
              <a:rPr sz="589" b="1" spc="9" dirty="0">
                <a:solidFill>
                  <a:srgbClr val="FFFFFF"/>
                </a:solidFill>
                <a:latin typeface="Arial"/>
                <a:cs typeface="Arial"/>
              </a:rPr>
              <a:t>e</a:t>
            </a:r>
            <a:r>
              <a:rPr sz="589" b="1" spc="-2" dirty="0">
                <a:solidFill>
                  <a:srgbClr val="FFFFFF"/>
                </a:solidFill>
                <a:latin typeface="Arial"/>
                <a:cs typeface="Arial"/>
              </a:rPr>
              <a:t> </a:t>
            </a:r>
            <a:r>
              <a:rPr sz="589" b="1" spc="9" dirty="0">
                <a:solidFill>
                  <a:srgbClr val="FFFFFF"/>
                </a:solidFill>
                <a:latin typeface="Arial"/>
                <a:cs typeface="Arial"/>
              </a:rPr>
              <a:t>c</a:t>
            </a:r>
            <a:r>
              <a:rPr sz="589" b="1" spc="-2" dirty="0">
                <a:solidFill>
                  <a:srgbClr val="FFFFFF"/>
                </a:solidFill>
                <a:latin typeface="Arial"/>
                <a:cs typeface="Arial"/>
              </a:rPr>
              <a:t>o</a:t>
            </a:r>
            <a:r>
              <a:rPr sz="589" b="1" spc="-11" dirty="0">
                <a:solidFill>
                  <a:srgbClr val="FFFFFF"/>
                </a:solidFill>
                <a:latin typeface="Arial"/>
                <a:cs typeface="Arial"/>
              </a:rPr>
              <a:t>n</a:t>
            </a:r>
            <a:r>
              <a:rPr sz="589" b="1" spc="-14" dirty="0">
                <a:solidFill>
                  <a:srgbClr val="FFFFFF"/>
                </a:solidFill>
                <a:latin typeface="Arial"/>
                <a:cs typeface="Arial"/>
              </a:rPr>
              <a:t>s</a:t>
            </a:r>
            <a:r>
              <a:rPr sz="589" b="1" spc="-11" dirty="0">
                <a:solidFill>
                  <a:srgbClr val="FFFFFF"/>
                </a:solidFill>
                <a:latin typeface="Arial"/>
                <a:cs typeface="Arial"/>
              </a:rPr>
              <a:t>u</a:t>
            </a:r>
            <a:r>
              <a:rPr sz="589" b="1" spc="-16" dirty="0">
                <a:solidFill>
                  <a:srgbClr val="FFFFFF"/>
                </a:solidFill>
                <a:latin typeface="Arial"/>
                <a:cs typeface="Arial"/>
              </a:rPr>
              <a:t>l</a:t>
            </a:r>
            <a:r>
              <a:rPr sz="589" b="1" spc="20" dirty="0">
                <a:solidFill>
                  <a:srgbClr val="FFFFFF"/>
                </a:solidFill>
                <a:latin typeface="Arial"/>
                <a:cs typeface="Arial"/>
              </a:rPr>
              <a:t>t</a:t>
            </a:r>
            <a:r>
              <a:rPr sz="589" b="1" spc="9" dirty="0">
                <a:solidFill>
                  <a:srgbClr val="FFFFFF"/>
                </a:solidFill>
                <a:latin typeface="Arial"/>
                <a:cs typeface="Arial"/>
              </a:rPr>
              <a:t>at</a:t>
            </a:r>
            <a:r>
              <a:rPr sz="589" b="1" spc="-16" dirty="0">
                <a:solidFill>
                  <a:srgbClr val="FFFFFF"/>
                </a:solidFill>
                <a:latin typeface="Arial"/>
                <a:cs typeface="Arial"/>
              </a:rPr>
              <a:t>i</a:t>
            </a:r>
            <a:r>
              <a:rPr sz="589" b="1" spc="-2" dirty="0">
                <a:solidFill>
                  <a:srgbClr val="FFFFFF"/>
                </a:solidFill>
                <a:latin typeface="Arial"/>
                <a:cs typeface="Arial"/>
              </a:rPr>
              <a:t>o</a:t>
            </a:r>
            <a:r>
              <a:rPr sz="589" b="1" spc="-11" dirty="0">
                <a:solidFill>
                  <a:srgbClr val="FFFFFF"/>
                </a:solidFill>
                <a:latin typeface="Arial"/>
                <a:cs typeface="Arial"/>
              </a:rPr>
              <a:t>n</a:t>
            </a:r>
            <a:r>
              <a:rPr sz="589" b="1" spc="-14" dirty="0">
                <a:solidFill>
                  <a:srgbClr val="FFFFFF"/>
                </a:solidFill>
                <a:latin typeface="Arial"/>
                <a:cs typeface="Arial"/>
              </a:rPr>
              <a:t>s</a:t>
            </a:r>
            <a:r>
              <a:rPr sz="589" b="1" spc="-2" dirty="0">
                <a:solidFill>
                  <a:srgbClr val="FFFFFF"/>
                </a:solidFill>
                <a:latin typeface="Arial"/>
                <a:cs typeface="Arial"/>
              </a:rPr>
              <a:t> </a:t>
            </a:r>
            <a:r>
              <a:rPr sz="589" b="1" spc="-16" dirty="0">
                <a:solidFill>
                  <a:srgbClr val="FFFFFF"/>
                </a:solidFill>
                <a:latin typeface="Arial"/>
                <a:cs typeface="Arial"/>
              </a:rPr>
              <a:t>i</a:t>
            </a:r>
            <a:r>
              <a:rPr sz="589" b="1" spc="-11" dirty="0">
                <a:solidFill>
                  <a:srgbClr val="FFFFFF"/>
                </a:solidFill>
                <a:latin typeface="Arial"/>
                <a:cs typeface="Arial"/>
              </a:rPr>
              <a:t>n</a:t>
            </a:r>
            <a:r>
              <a:rPr sz="589" b="1" spc="-104" dirty="0">
                <a:solidFill>
                  <a:srgbClr val="FFFFFF"/>
                </a:solidFill>
                <a:latin typeface="Arial"/>
                <a:cs typeface="Arial"/>
              </a:rPr>
              <a:t> </a:t>
            </a:r>
            <a:r>
              <a:rPr sz="589" b="1" spc="-81" dirty="0">
                <a:solidFill>
                  <a:srgbClr val="FFFFFF"/>
                </a:solidFill>
                <a:latin typeface="Arial"/>
                <a:cs typeface="Arial"/>
              </a:rPr>
              <a:t>Y</a:t>
            </a:r>
            <a:r>
              <a:rPr sz="589" b="1" spc="-2" dirty="0">
                <a:solidFill>
                  <a:srgbClr val="FFFFFF"/>
                </a:solidFill>
                <a:latin typeface="Arial"/>
                <a:cs typeface="Arial"/>
              </a:rPr>
              <a:t>o</a:t>
            </a:r>
            <a:r>
              <a:rPr sz="589" b="1" spc="5" dirty="0">
                <a:solidFill>
                  <a:srgbClr val="FFFFFF"/>
                </a:solidFill>
                <a:latin typeface="Arial"/>
                <a:cs typeface="Arial"/>
              </a:rPr>
              <a:t>r</a:t>
            </a:r>
            <a:r>
              <a:rPr sz="589" b="1" spc="9" dirty="0">
                <a:solidFill>
                  <a:srgbClr val="FFFFFF"/>
                </a:solidFill>
                <a:latin typeface="Arial"/>
                <a:cs typeface="Arial"/>
              </a:rPr>
              <a:t>k</a:t>
            </a:r>
            <a:r>
              <a:rPr sz="589" b="1" spc="-14" dirty="0">
                <a:solidFill>
                  <a:srgbClr val="FFFFFF"/>
                </a:solidFill>
                <a:latin typeface="Arial"/>
                <a:cs typeface="Arial"/>
              </a:rPr>
              <a:t>s</a:t>
            </a:r>
            <a:r>
              <a:rPr sz="589" b="1" spc="-11" dirty="0">
                <a:solidFill>
                  <a:srgbClr val="FFFFFF"/>
                </a:solidFill>
                <a:latin typeface="Arial"/>
                <a:cs typeface="Arial"/>
              </a:rPr>
              <a:t>h</a:t>
            </a:r>
            <a:r>
              <a:rPr sz="589" b="1" spc="-16" dirty="0">
                <a:solidFill>
                  <a:srgbClr val="FFFFFF"/>
                </a:solidFill>
                <a:latin typeface="Arial"/>
                <a:cs typeface="Arial"/>
              </a:rPr>
              <a:t>i</a:t>
            </a:r>
            <a:r>
              <a:rPr sz="589" b="1" spc="-14" dirty="0">
                <a:solidFill>
                  <a:srgbClr val="FFFFFF"/>
                </a:solidFill>
                <a:latin typeface="Arial"/>
                <a:cs typeface="Arial"/>
              </a:rPr>
              <a:t>r</a:t>
            </a:r>
            <a:r>
              <a:rPr sz="589" b="1" spc="9" dirty="0">
                <a:solidFill>
                  <a:srgbClr val="FFFFFF"/>
                </a:solidFill>
                <a:latin typeface="Arial"/>
                <a:cs typeface="Arial"/>
              </a:rPr>
              <a:t>e</a:t>
            </a:r>
            <a:r>
              <a:rPr sz="589" b="1" spc="-2" dirty="0">
                <a:solidFill>
                  <a:srgbClr val="FFFFFF"/>
                </a:solidFill>
                <a:latin typeface="Arial"/>
                <a:cs typeface="Arial"/>
              </a:rPr>
              <a:t> </a:t>
            </a:r>
            <a:r>
              <a:rPr sz="589" b="1" spc="9" dirty="0">
                <a:solidFill>
                  <a:srgbClr val="FFFFFF"/>
                </a:solidFill>
                <a:latin typeface="Arial"/>
                <a:cs typeface="Arial"/>
              </a:rPr>
              <a:t>a</a:t>
            </a:r>
            <a:r>
              <a:rPr sz="589" b="1" spc="-11" dirty="0">
                <a:solidFill>
                  <a:srgbClr val="FFFFFF"/>
                </a:solidFill>
                <a:latin typeface="Arial"/>
                <a:cs typeface="Arial"/>
              </a:rPr>
              <a:t>n</a:t>
            </a:r>
            <a:r>
              <a:rPr sz="589" b="1" dirty="0">
                <a:solidFill>
                  <a:srgbClr val="FFFFFF"/>
                </a:solidFill>
                <a:latin typeface="Arial"/>
                <a:cs typeface="Arial"/>
              </a:rPr>
              <a:t>d</a:t>
            </a:r>
            <a:r>
              <a:rPr sz="589" b="1" spc="-2" dirty="0">
                <a:solidFill>
                  <a:srgbClr val="FFFFFF"/>
                </a:solidFill>
                <a:latin typeface="Arial"/>
                <a:cs typeface="Arial"/>
              </a:rPr>
              <a:t> </a:t>
            </a:r>
            <a:r>
              <a:rPr sz="589" b="1" spc="9" dirty="0">
                <a:solidFill>
                  <a:srgbClr val="FFFFFF"/>
                </a:solidFill>
                <a:latin typeface="Arial"/>
                <a:cs typeface="Arial"/>
              </a:rPr>
              <a:t>t</a:t>
            </a:r>
            <a:r>
              <a:rPr sz="589" b="1" spc="-11" dirty="0">
                <a:solidFill>
                  <a:srgbClr val="FFFFFF"/>
                </a:solidFill>
                <a:latin typeface="Arial"/>
                <a:cs typeface="Arial"/>
              </a:rPr>
              <a:t>h</a:t>
            </a:r>
            <a:r>
              <a:rPr sz="589" b="1" spc="9" dirty="0">
                <a:solidFill>
                  <a:srgbClr val="FFFFFF"/>
                </a:solidFill>
                <a:latin typeface="Arial"/>
                <a:cs typeface="Arial"/>
              </a:rPr>
              <a:t>e</a:t>
            </a:r>
            <a:r>
              <a:rPr sz="589" b="1" spc="-2" dirty="0">
                <a:solidFill>
                  <a:srgbClr val="FFFFFF"/>
                </a:solidFill>
                <a:latin typeface="Arial"/>
                <a:cs typeface="Arial"/>
              </a:rPr>
              <a:t> </a:t>
            </a:r>
            <a:r>
              <a:rPr sz="589" b="1" spc="5" dirty="0">
                <a:solidFill>
                  <a:srgbClr val="FFFFFF"/>
                </a:solidFill>
                <a:latin typeface="Arial"/>
                <a:cs typeface="Arial"/>
              </a:rPr>
              <a:t>H</a:t>
            </a:r>
            <a:r>
              <a:rPr sz="589" b="1" spc="-11" dirty="0">
                <a:solidFill>
                  <a:srgbClr val="FFFFFF"/>
                </a:solidFill>
                <a:latin typeface="Arial"/>
                <a:cs typeface="Arial"/>
              </a:rPr>
              <a:t>u</a:t>
            </a:r>
            <a:r>
              <a:rPr sz="589" b="1" spc="5" dirty="0">
                <a:solidFill>
                  <a:srgbClr val="FFFFFF"/>
                </a:solidFill>
                <a:latin typeface="Arial"/>
                <a:cs typeface="Arial"/>
              </a:rPr>
              <a:t>m</a:t>
            </a:r>
            <a:r>
              <a:rPr sz="589" b="1" spc="-2" dirty="0">
                <a:solidFill>
                  <a:srgbClr val="FFFFFF"/>
                </a:solidFill>
                <a:latin typeface="Arial"/>
                <a:cs typeface="Arial"/>
              </a:rPr>
              <a:t>b</a:t>
            </a:r>
            <a:r>
              <a:rPr sz="589" b="1" spc="9" dirty="0">
                <a:solidFill>
                  <a:srgbClr val="FFFFFF"/>
                </a:solidFill>
                <a:latin typeface="Arial"/>
                <a:cs typeface="Arial"/>
              </a:rPr>
              <a:t>e</a:t>
            </a:r>
            <a:r>
              <a:rPr sz="589" b="1" dirty="0">
                <a:solidFill>
                  <a:srgbClr val="FFFFFF"/>
                </a:solidFill>
                <a:latin typeface="Arial"/>
                <a:cs typeface="Arial"/>
              </a:rPr>
              <a:t>r</a:t>
            </a:r>
            <a:r>
              <a:rPr sz="589" b="1" spc="-2" dirty="0">
                <a:solidFill>
                  <a:srgbClr val="FFFFFF"/>
                </a:solidFill>
                <a:latin typeface="Arial"/>
                <a:cs typeface="Arial"/>
              </a:rPr>
              <a:t> </a:t>
            </a:r>
            <a:r>
              <a:rPr sz="589" b="1" spc="-14" dirty="0">
                <a:solidFill>
                  <a:srgbClr val="FFFFFF"/>
                </a:solidFill>
                <a:latin typeface="Arial"/>
                <a:cs typeface="Arial"/>
              </a:rPr>
              <a:t>r</a:t>
            </a:r>
            <a:r>
              <a:rPr sz="589" b="1" spc="9" dirty="0">
                <a:solidFill>
                  <a:srgbClr val="FFFFFF"/>
                </a:solidFill>
                <a:latin typeface="Arial"/>
                <a:cs typeface="Arial"/>
              </a:rPr>
              <a:t>e</a:t>
            </a:r>
            <a:r>
              <a:rPr sz="589" b="1" spc="-2" dirty="0">
                <a:solidFill>
                  <a:srgbClr val="FFFFFF"/>
                </a:solidFill>
                <a:latin typeface="Arial"/>
                <a:cs typeface="Arial"/>
              </a:rPr>
              <a:t>g</a:t>
            </a:r>
            <a:r>
              <a:rPr sz="589" b="1" spc="-16" dirty="0">
                <a:solidFill>
                  <a:srgbClr val="FFFFFF"/>
                </a:solidFill>
                <a:latin typeface="Arial"/>
                <a:cs typeface="Arial"/>
              </a:rPr>
              <a:t>i</a:t>
            </a:r>
            <a:r>
              <a:rPr sz="589" b="1" spc="-2" dirty="0">
                <a:solidFill>
                  <a:srgbClr val="FFFFFF"/>
                </a:solidFill>
                <a:latin typeface="Arial"/>
                <a:cs typeface="Arial"/>
              </a:rPr>
              <a:t>o</a:t>
            </a:r>
            <a:r>
              <a:rPr sz="589" b="1" spc="-11" dirty="0">
                <a:solidFill>
                  <a:srgbClr val="FFFFFF"/>
                </a:solidFill>
                <a:latin typeface="Arial"/>
                <a:cs typeface="Arial"/>
              </a:rPr>
              <a:t>n</a:t>
            </a:r>
            <a:r>
              <a:rPr sz="589" b="1" spc="-2" dirty="0">
                <a:solidFill>
                  <a:srgbClr val="FFFFFF"/>
                </a:solidFill>
                <a:latin typeface="Arial"/>
                <a:cs typeface="Arial"/>
              </a:rPr>
              <a:t> J</a:t>
            </a:r>
            <a:r>
              <a:rPr sz="589" b="1" spc="-11" dirty="0">
                <a:solidFill>
                  <a:srgbClr val="FFFFFF"/>
                </a:solidFill>
                <a:latin typeface="Arial"/>
                <a:cs typeface="Arial"/>
              </a:rPr>
              <a:t>un</a:t>
            </a:r>
            <a:r>
              <a:rPr sz="589" b="1" spc="9" dirty="0">
                <a:solidFill>
                  <a:srgbClr val="FFFFFF"/>
                </a:solidFill>
                <a:latin typeface="Arial"/>
                <a:cs typeface="Arial"/>
              </a:rPr>
              <a:t>e</a:t>
            </a:r>
            <a:r>
              <a:rPr sz="589" b="1" spc="-2" dirty="0">
                <a:solidFill>
                  <a:srgbClr val="FFFFFF"/>
                </a:solidFill>
                <a:latin typeface="Arial"/>
                <a:cs typeface="Arial"/>
              </a:rPr>
              <a:t> 2</a:t>
            </a:r>
            <a:r>
              <a:rPr sz="589" b="1" spc="-25" dirty="0">
                <a:solidFill>
                  <a:srgbClr val="FFFFFF"/>
                </a:solidFill>
                <a:latin typeface="Arial"/>
                <a:cs typeface="Arial"/>
              </a:rPr>
              <a:t>0</a:t>
            </a:r>
            <a:r>
              <a:rPr sz="589" b="1" spc="-46" dirty="0">
                <a:solidFill>
                  <a:srgbClr val="FFFFFF"/>
                </a:solidFill>
                <a:latin typeface="Arial"/>
                <a:cs typeface="Arial"/>
              </a:rPr>
              <a:t>1</a:t>
            </a:r>
            <a:r>
              <a:rPr sz="589" b="1" dirty="0">
                <a:solidFill>
                  <a:srgbClr val="FFFFFF"/>
                </a:solidFill>
                <a:latin typeface="Arial"/>
                <a:cs typeface="Arial"/>
              </a:rPr>
              <a:t>1</a:t>
            </a:r>
            <a:endParaRPr sz="589" dirty="0">
              <a:latin typeface="Arial"/>
              <a:cs typeface="Arial"/>
            </a:endParaRPr>
          </a:p>
        </p:txBody>
      </p:sp>
      <p:sp>
        <p:nvSpPr>
          <p:cNvPr id="3" name="object 3"/>
          <p:cNvSpPr/>
          <p:nvPr/>
        </p:nvSpPr>
        <p:spPr>
          <a:xfrm>
            <a:off x="2875597" y="3258760"/>
            <a:ext cx="3340220" cy="2379944"/>
          </a:xfrm>
          <a:prstGeom prst="rect">
            <a:avLst/>
          </a:prstGeom>
          <a:blipFill>
            <a:blip r:embed="rId3" cstate="print"/>
            <a:stretch>
              <a:fillRect/>
            </a:stretch>
          </a:blipFill>
        </p:spPr>
        <p:txBody>
          <a:bodyPr wrap="square" lIns="0" tIns="0" rIns="0" bIns="0" rtlCol="0"/>
          <a:lstStyle/>
          <a:p>
            <a:endParaRPr sz="815"/>
          </a:p>
        </p:txBody>
      </p:sp>
      <p:sp>
        <p:nvSpPr>
          <p:cNvPr id="4" name="object 4"/>
          <p:cNvSpPr txBox="1"/>
          <p:nvPr/>
        </p:nvSpPr>
        <p:spPr>
          <a:xfrm>
            <a:off x="5085719" y="3014776"/>
            <a:ext cx="974756" cy="1308179"/>
          </a:xfrm>
          <a:prstGeom prst="rect">
            <a:avLst/>
          </a:prstGeom>
        </p:spPr>
        <p:txBody>
          <a:bodyPr vert="horz" wrap="square" lIns="0" tIns="0" rIns="0" bIns="0" rtlCol="0">
            <a:spAutoFit/>
          </a:bodyPr>
          <a:lstStyle/>
          <a:p>
            <a:pPr marL="5751" marR="2301" indent="3738" algn="r">
              <a:lnSpc>
                <a:spcPct val="111100"/>
              </a:lnSpc>
            </a:pPr>
            <a:r>
              <a:rPr sz="544" spc="-20" dirty="0">
                <a:solidFill>
                  <a:srgbClr val="FFFFFF"/>
                </a:solidFill>
                <a:latin typeface="Arial"/>
                <a:cs typeface="Arial"/>
              </a:rPr>
              <a:t>C</a:t>
            </a:r>
            <a:r>
              <a:rPr sz="544" spc="2" dirty="0">
                <a:solidFill>
                  <a:srgbClr val="FFFFFF"/>
                </a:solidFill>
                <a:latin typeface="Arial"/>
                <a:cs typeface="Arial"/>
              </a:rPr>
              <a:t>o</a:t>
            </a:r>
            <a:r>
              <a:rPr sz="544" spc="-8" dirty="0">
                <a:solidFill>
                  <a:srgbClr val="FFFFFF"/>
                </a:solidFill>
                <a:latin typeface="Arial"/>
                <a:cs typeface="Arial"/>
              </a:rPr>
              <a:t>n</a:t>
            </a:r>
            <a:r>
              <a:rPr sz="544" spc="9" dirty="0">
                <a:solidFill>
                  <a:srgbClr val="FFFFFF"/>
                </a:solidFill>
                <a:latin typeface="Arial"/>
                <a:cs typeface="Arial"/>
              </a:rPr>
              <a:t>d</a:t>
            </a:r>
            <a:r>
              <a:rPr sz="544" spc="-8" dirty="0">
                <a:solidFill>
                  <a:srgbClr val="FFFFFF"/>
                </a:solidFill>
                <a:latin typeface="Arial"/>
                <a:cs typeface="Arial"/>
              </a:rPr>
              <a:t>u</a:t>
            </a:r>
            <a:r>
              <a:rPr sz="544" spc="11" dirty="0">
                <a:solidFill>
                  <a:srgbClr val="FFFFFF"/>
                </a:solidFill>
                <a:latin typeface="Arial"/>
                <a:cs typeface="Arial"/>
              </a:rPr>
              <a:t>c</a:t>
            </a:r>
            <a:r>
              <a:rPr sz="544" spc="16" dirty="0">
                <a:solidFill>
                  <a:srgbClr val="FFFFFF"/>
                </a:solidFill>
                <a:latin typeface="Arial"/>
                <a:cs typeface="Arial"/>
              </a:rPr>
              <a:t>t</a:t>
            </a:r>
            <a:r>
              <a:rPr sz="544" spc="-18" dirty="0">
                <a:solidFill>
                  <a:srgbClr val="FFFFFF"/>
                </a:solidFill>
                <a:latin typeface="Arial"/>
                <a:cs typeface="Arial"/>
              </a:rPr>
              <a:t>e</a:t>
            </a:r>
            <a:r>
              <a:rPr sz="544" spc="11" dirty="0">
                <a:solidFill>
                  <a:srgbClr val="FFFFFF"/>
                </a:solidFill>
                <a:latin typeface="Arial"/>
                <a:cs typeface="Arial"/>
              </a:rPr>
              <a:t>d</a:t>
            </a:r>
            <a:r>
              <a:rPr sz="544" spc="-9" dirty="0">
                <a:solidFill>
                  <a:srgbClr val="FFFFFF"/>
                </a:solidFill>
                <a:latin typeface="Arial"/>
                <a:cs typeface="Arial"/>
              </a:rPr>
              <a:t> </a:t>
            </a:r>
            <a:r>
              <a:rPr sz="544" spc="9" dirty="0">
                <a:solidFill>
                  <a:srgbClr val="FFFFFF"/>
                </a:solidFill>
                <a:latin typeface="Arial"/>
                <a:cs typeface="Arial"/>
              </a:rPr>
              <a:t>b</a:t>
            </a:r>
            <a:r>
              <a:rPr sz="544" spc="-8" dirty="0">
                <a:solidFill>
                  <a:srgbClr val="FFFFFF"/>
                </a:solidFill>
                <a:latin typeface="Arial"/>
                <a:cs typeface="Arial"/>
              </a:rPr>
              <a:t>y</a:t>
            </a:r>
            <a:r>
              <a:rPr sz="544" spc="-9" dirty="0">
                <a:solidFill>
                  <a:srgbClr val="FFFFFF"/>
                </a:solidFill>
                <a:latin typeface="Arial"/>
                <a:cs typeface="Arial"/>
              </a:rPr>
              <a:t> </a:t>
            </a:r>
            <a:r>
              <a:rPr sz="544" spc="16" dirty="0">
                <a:solidFill>
                  <a:srgbClr val="FFFFFF"/>
                </a:solidFill>
                <a:latin typeface="Arial"/>
                <a:cs typeface="Arial"/>
              </a:rPr>
              <a:t>t</a:t>
            </a:r>
            <a:r>
              <a:rPr sz="544" spc="-8" dirty="0">
                <a:solidFill>
                  <a:srgbClr val="FFFFFF"/>
                </a:solidFill>
                <a:latin typeface="Arial"/>
                <a:cs typeface="Arial"/>
              </a:rPr>
              <a:t>h</a:t>
            </a:r>
            <a:r>
              <a:rPr sz="544" spc="-16" dirty="0">
                <a:solidFill>
                  <a:srgbClr val="FFFFFF"/>
                </a:solidFill>
                <a:latin typeface="Arial"/>
                <a:cs typeface="Arial"/>
              </a:rPr>
              <a:t>e</a:t>
            </a:r>
            <a:r>
              <a:rPr sz="544" spc="-9" dirty="0">
                <a:solidFill>
                  <a:srgbClr val="FFFFFF"/>
                </a:solidFill>
                <a:latin typeface="Arial"/>
                <a:cs typeface="Arial"/>
              </a:rPr>
              <a:t> </a:t>
            </a:r>
            <a:r>
              <a:rPr sz="544" spc="5" dirty="0">
                <a:solidFill>
                  <a:srgbClr val="FFFFFF"/>
                </a:solidFill>
                <a:latin typeface="Arial"/>
                <a:cs typeface="Arial"/>
              </a:rPr>
              <a:t>M</a:t>
            </a:r>
            <a:r>
              <a:rPr sz="544" spc="-18" dirty="0">
                <a:solidFill>
                  <a:srgbClr val="FFFFFF"/>
                </a:solidFill>
                <a:latin typeface="Arial"/>
                <a:cs typeface="Arial"/>
              </a:rPr>
              <a:t>a</a:t>
            </a:r>
            <a:r>
              <a:rPr sz="544" spc="16" dirty="0">
                <a:solidFill>
                  <a:srgbClr val="FFFFFF"/>
                </a:solidFill>
                <a:latin typeface="Arial"/>
                <a:cs typeface="Arial"/>
              </a:rPr>
              <a:t>t</a:t>
            </a:r>
            <a:r>
              <a:rPr sz="544" spc="-18" dirty="0">
                <a:solidFill>
                  <a:srgbClr val="FFFFFF"/>
                </a:solidFill>
                <a:latin typeface="Arial"/>
                <a:cs typeface="Arial"/>
              </a:rPr>
              <a:t>e</a:t>
            </a:r>
            <a:r>
              <a:rPr sz="544" spc="9" dirty="0">
                <a:solidFill>
                  <a:srgbClr val="FFFFFF"/>
                </a:solidFill>
                <a:latin typeface="Arial"/>
                <a:cs typeface="Arial"/>
              </a:rPr>
              <a:t>r</a:t>
            </a:r>
            <a:r>
              <a:rPr sz="544" spc="-8" dirty="0">
                <a:solidFill>
                  <a:srgbClr val="FFFFFF"/>
                </a:solidFill>
                <a:latin typeface="Arial"/>
                <a:cs typeface="Arial"/>
              </a:rPr>
              <a:t>n</a:t>
            </a:r>
            <a:r>
              <a:rPr sz="544" spc="-18" dirty="0">
                <a:solidFill>
                  <a:srgbClr val="FFFFFF"/>
                </a:solidFill>
                <a:latin typeface="Arial"/>
                <a:cs typeface="Arial"/>
              </a:rPr>
              <a:t>a</a:t>
            </a:r>
            <a:r>
              <a:rPr sz="544" spc="2" dirty="0">
                <a:solidFill>
                  <a:srgbClr val="FFFFFF"/>
                </a:solidFill>
                <a:latin typeface="Arial"/>
                <a:cs typeface="Arial"/>
              </a:rPr>
              <a:t>l</a:t>
            </a:r>
            <a:r>
              <a:rPr sz="544" spc="-9" dirty="0">
                <a:solidFill>
                  <a:srgbClr val="FFFFFF"/>
                </a:solidFill>
                <a:latin typeface="Arial"/>
                <a:cs typeface="Arial"/>
              </a:rPr>
              <a:t> </a:t>
            </a:r>
            <a:r>
              <a:rPr sz="544" spc="-18" dirty="0">
                <a:solidFill>
                  <a:srgbClr val="FFFFFF"/>
                </a:solidFill>
                <a:latin typeface="Arial"/>
                <a:cs typeface="Arial"/>
              </a:rPr>
              <a:t>a</a:t>
            </a:r>
            <a:r>
              <a:rPr sz="544" spc="-8" dirty="0">
                <a:solidFill>
                  <a:srgbClr val="FFFFFF"/>
                </a:solidFill>
                <a:latin typeface="Arial"/>
                <a:cs typeface="Arial"/>
              </a:rPr>
              <a:t>n</a:t>
            </a:r>
            <a:r>
              <a:rPr sz="544" spc="11" dirty="0">
                <a:solidFill>
                  <a:srgbClr val="FFFFFF"/>
                </a:solidFill>
                <a:latin typeface="Arial"/>
                <a:cs typeface="Arial"/>
              </a:rPr>
              <a:t>d</a:t>
            </a:r>
            <a:r>
              <a:rPr sz="544" spc="5" dirty="0">
                <a:solidFill>
                  <a:srgbClr val="FFFFFF"/>
                </a:solidFill>
                <a:latin typeface="Arial"/>
                <a:cs typeface="Arial"/>
              </a:rPr>
              <a:t> </a:t>
            </a:r>
            <a:r>
              <a:rPr sz="544" spc="-11" dirty="0">
                <a:solidFill>
                  <a:srgbClr val="FFFFFF"/>
                </a:solidFill>
                <a:latin typeface="Arial"/>
                <a:cs typeface="Arial"/>
              </a:rPr>
              <a:t>I</a:t>
            </a:r>
            <a:r>
              <a:rPr sz="544" spc="-8" dirty="0">
                <a:solidFill>
                  <a:srgbClr val="FFFFFF"/>
                </a:solidFill>
                <a:latin typeface="Arial"/>
                <a:cs typeface="Arial"/>
              </a:rPr>
              <a:t>n</a:t>
            </a:r>
            <a:r>
              <a:rPr sz="544" spc="9" dirty="0">
                <a:solidFill>
                  <a:srgbClr val="FFFFFF"/>
                </a:solidFill>
                <a:latin typeface="Arial"/>
                <a:cs typeface="Arial"/>
              </a:rPr>
              <a:t>f</a:t>
            </a:r>
            <a:r>
              <a:rPr sz="544" spc="-18" dirty="0">
                <a:solidFill>
                  <a:srgbClr val="FFFFFF"/>
                </a:solidFill>
                <a:latin typeface="Arial"/>
                <a:cs typeface="Arial"/>
              </a:rPr>
              <a:t>a</a:t>
            </a:r>
            <a:r>
              <a:rPr sz="544" spc="-8" dirty="0">
                <a:solidFill>
                  <a:srgbClr val="FFFFFF"/>
                </a:solidFill>
                <a:latin typeface="Arial"/>
                <a:cs typeface="Arial"/>
              </a:rPr>
              <a:t>n</a:t>
            </a:r>
            <a:r>
              <a:rPr sz="544" spc="18" dirty="0">
                <a:solidFill>
                  <a:srgbClr val="FFFFFF"/>
                </a:solidFill>
                <a:latin typeface="Arial"/>
                <a:cs typeface="Arial"/>
              </a:rPr>
              <a:t>t</a:t>
            </a:r>
            <a:r>
              <a:rPr sz="544" spc="-9" dirty="0">
                <a:solidFill>
                  <a:srgbClr val="FFFFFF"/>
                </a:solidFill>
                <a:latin typeface="Arial"/>
                <a:cs typeface="Arial"/>
              </a:rPr>
              <a:t> </a:t>
            </a:r>
            <a:r>
              <a:rPr sz="544" spc="-20" dirty="0">
                <a:solidFill>
                  <a:srgbClr val="FFFFFF"/>
                </a:solidFill>
                <a:latin typeface="Arial"/>
                <a:cs typeface="Arial"/>
              </a:rPr>
              <a:t>H</a:t>
            </a:r>
            <a:r>
              <a:rPr sz="544" spc="-18" dirty="0">
                <a:solidFill>
                  <a:srgbClr val="FFFFFF"/>
                </a:solidFill>
                <a:latin typeface="Arial"/>
                <a:cs typeface="Arial"/>
              </a:rPr>
              <a:t>ea</a:t>
            </a:r>
            <a:r>
              <a:rPr sz="544" dirty="0">
                <a:solidFill>
                  <a:srgbClr val="FFFFFF"/>
                </a:solidFill>
                <a:latin typeface="Arial"/>
                <a:cs typeface="Arial"/>
              </a:rPr>
              <a:t>l</a:t>
            </a:r>
            <a:r>
              <a:rPr sz="544" spc="16" dirty="0">
                <a:solidFill>
                  <a:srgbClr val="FFFFFF"/>
                </a:solidFill>
                <a:latin typeface="Arial"/>
                <a:cs typeface="Arial"/>
              </a:rPr>
              <a:t>t</a:t>
            </a:r>
            <a:r>
              <a:rPr sz="544" spc="-8" dirty="0">
                <a:solidFill>
                  <a:srgbClr val="FFFFFF"/>
                </a:solidFill>
                <a:latin typeface="Arial"/>
                <a:cs typeface="Arial"/>
              </a:rPr>
              <a:t>h</a:t>
            </a:r>
            <a:r>
              <a:rPr sz="544" spc="-9" dirty="0">
                <a:solidFill>
                  <a:srgbClr val="FFFFFF"/>
                </a:solidFill>
                <a:latin typeface="Arial"/>
                <a:cs typeface="Arial"/>
              </a:rPr>
              <a:t> </a:t>
            </a:r>
            <a:r>
              <a:rPr sz="544" spc="-18" dirty="0">
                <a:solidFill>
                  <a:srgbClr val="FFFFFF"/>
                </a:solidFill>
                <a:latin typeface="Arial"/>
                <a:cs typeface="Arial"/>
              </a:rPr>
              <a:t>a</a:t>
            </a:r>
            <a:r>
              <a:rPr sz="544" spc="-8" dirty="0">
                <a:solidFill>
                  <a:srgbClr val="FFFFFF"/>
                </a:solidFill>
                <a:latin typeface="Arial"/>
                <a:cs typeface="Arial"/>
              </a:rPr>
              <a:t>n</a:t>
            </a:r>
            <a:r>
              <a:rPr sz="544" spc="11" dirty="0">
                <a:solidFill>
                  <a:srgbClr val="FFFFFF"/>
                </a:solidFill>
                <a:latin typeface="Arial"/>
                <a:cs typeface="Arial"/>
              </a:rPr>
              <a:t>d</a:t>
            </a:r>
            <a:r>
              <a:rPr sz="544" spc="-9" dirty="0">
                <a:solidFill>
                  <a:srgbClr val="FFFFFF"/>
                </a:solidFill>
                <a:latin typeface="Arial"/>
                <a:cs typeface="Arial"/>
              </a:rPr>
              <a:t> </a:t>
            </a:r>
            <a:r>
              <a:rPr sz="544" spc="-20" dirty="0">
                <a:solidFill>
                  <a:srgbClr val="FFFFFF"/>
                </a:solidFill>
                <a:latin typeface="Arial"/>
                <a:cs typeface="Arial"/>
              </a:rPr>
              <a:t>C</a:t>
            </a:r>
            <a:r>
              <a:rPr sz="544" spc="-18" dirty="0">
                <a:solidFill>
                  <a:srgbClr val="FFFFFF"/>
                </a:solidFill>
                <a:latin typeface="Arial"/>
                <a:cs typeface="Arial"/>
              </a:rPr>
              <a:t>a</a:t>
            </a:r>
            <a:r>
              <a:rPr sz="544" spc="-11" dirty="0">
                <a:solidFill>
                  <a:srgbClr val="FFFFFF"/>
                </a:solidFill>
                <a:latin typeface="Arial"/>
                <a:cs typeface="Arial"/>
              </a:rPr>
              <a:t>r</a:t>
            </a:r>
            <a:r>
              <a:rPr sz="544" spc="-16" dirty="0">
                <a:solidFill>
                  <a:srgbClr val="FFFFFF"/>
                </a:solidFill>
                <a:latin typeface="Arial"/>
                <a:cs typeface="Arial"/>
              </a:rPr>
              <a:t>e</a:t>
            </a:r>
            <a:r>
              <a:rPr sz="544" spc="-9" dirty="0">
                <a:solidFill>
                  <a:srgbClr val="FFFFFF"/>
                </a:solidFill>
                <a:latin typeface="Arial"/>
                <a:cs typeface="Arial"/>
              </a:rPr>
              <a:t> </a:t>
            </a:r>
            <a:r>
              <a:rPr sz="544" spc="16" dirty="0">
                <a:solidFill>
                  <a:srgbClr val="FFFFFF"/>
                </a:solidFill>
                <a:latin typeface="Arial"/>
                <a:cs typeface="Arial"/>
              </a:rPr>
              <a:t>t</a:t>
            </a:r>
            <a:r>
              <a:rPr sz="544" spc="-8" dirty="0">
                <a:solidFill>
                  <a:srgbClr val="FFFFFF"/>
                </a:solidFill>
                <a:latin typeface="Arial"/>
                <a:cs typeface="Arial"/>
              </a:rPr>
              <a:t>h</a:t>
            </a:r>
            <a:r>
              <a:rPr sz="544" spc="-18" dirty="0">
                <a:solidFill>
                  <a:srgbClr val="FFFFFF"/>
                </a:solidFill>
                <a:latin typeface="Arial"/>
                <a:cs typeface="Arial"/>
              </a:rPr>
              <a:t>e</a:t>
            </a:r>
            <a:r>
              <a:rPr sz="544" spc="-8" dirty="0">
                <a:solidFill>
                  <a:srgbClr val="FFFFFF"/>
                </a:solidFill>
                <a:latin typeface="Arial"/>
                <a:cs typeface="Arial"/>
              </a:rPr>
              <a:t>m</a:t>
            </a:r>
            <a:r>
              <a:rPr sz="544" spc="-16" dirty="0">
                <a:solidFill>
                  <a:srgbClr val="FFFFFF"/>
                </a:solidFill>
                <a:latin typeface="Arial"/>
                <a:cs typeface="Arial"/>
              </a:rPr>
              <a:t>e</a:t>
            </a:r>
            <a:r>
              <a:rPr sz="544" spc="-9" dirty="0">
                <a:solidFill>
                  <a:srgbClr val="FFFFFF"/>
                </a:solidFill>
                <a:latin typeface="Arial"/>
                <a:cs typeface="Arial"/>
              </a:rPr>
              <a:t> </a:t>
            </a:r>
            <a:r>
              <a:rPr sz="544" spc="2" dirty="0">
                <a:solidFill>
                  <a:srgbClr val="FFFFFF"/>
                </a:solidFill>
                <a:latin typeface="Arial"/>
                <a:cs typeface="Arial"/>
              </a:rPr>
              <a:t>o</a:t>
            </a:r>
            <a:r>
              <a:rPr sz="544" spc="9" dirty="0">
                <a:solidFill>
                  <a:srgbClr val="FFFFFF"/>
                </a:solidFill>
                <a:latin typeface="Arial"/>
                <a:cs typeface="Arial"/>
              </a:rPr>
              <a:t>f </a:t>
            </a:r>
            <a:r>
              <a:rPr sz="544" spc="16" dirty="0">
                <a:solidFill>
                  <a:srgbClr val="FFFFFF"/>
                </a:solidFill>
                <a:latin typeface="Arial"/>
                <a:cs typeface="Arial"/>
              </a:rPr>
              <a:t>t</a:t>
            </a:r>
            <a:r>
              <a:rPr sz="544" spc="-8" dirty="0">
                <a:solidFill>
                  <a:srgbClr val="FFFFFF"/>
                </a:solidFill>
                <a:latin typeface="Arial"/>
                <a:cs typeface="Arial"/>
              </a:rPr>
              <a:t>h</a:t>
            </a:r>
            <a:r>
              <a:rPr sz="544" spc="-16" dirty="0">
                <a:solidFill>
                  <a:srgbClr val="FFFFFF"/>
                </a:solidFill>
                <a:latin typeface="Arial"/>
                <a:cs typeface="Arial"/>
              </a:rPr>
              <a:t>e</a:t>
            </a:r>
            <a:r>
              <a:rPr sz="544" spc="-9" dirty="0">
                <a:solidFill>
                  <a:srgbClr val="FFFFFF"/>
                </a:solidFill>
                <a:latin typeface="Arial"/>
                <a:cs typeface="Arial"/>
              </a:rPr>
              <a:t> </a:t>
            </a:r>
            <a:r>
              <a:rPr sz="544" spc="-80" dirty="0">
                <a:solidFill>
                  <a:srgbClr val="FFFFFF"/>
                </a:solidFill>
                <a:latin typeface="Arial"/>
                <a:cs typeface="Arial"/>
              </a:rPr>
              <a:t>Y</a:t>
            </a:r>
            <a:r>
              <a:rPr sz="544" spc="2" dirty="0">
                <a:solidFill>
                  <a:srgbClr val="FFFFFF"/>
                </a:solidFill>
                <a:latin typeface="Arial"/>
                <a:cs typeface="Arial"/>
              </a:rPr>
              <a:t>o</a:t>
            </a:r>
            <a:r>
              <a:rPr sz="544" dirty="0">
                <a:solidFill>
                  <a:srgbClr val="FFFFFF"/>
                </a:solidFill>
                <a:latin typeface="Arial"/>
                <a:cs typeface="Arial"/>
              </a:rPr>
              <a:t>r</a:t>
            </a:r>
            <a:r>
              <a:rPr sz="544" spc="5" dirty="0">
                <a:solidFill>
                  <a:srgbClr val="FFFFFF"/>
                </a:solidFill>
                <a:latin typeface="Arial"/>
                <a:cs typeface="Arial"/>
              </a:rPr>
              <a:t>k</a:t>
            </a:r>
            <a:r>
              <a:rPr sz="544" spc="-9" dirty="0">
                <a:solidFill>
                  <a:srgbClr val="FFFFFF"/>
                </a:solidFill>
                <a:latin typeface="Arial"/>
                <a:cs typeface="Arial"/>
              </a:rPr>
              <a:t>s</a:t>
            </a:r>
            <a:r>
              <a:rPr sz="544" spc="-8" dirty="0">
                <a:solidFill>
                  <a:srgbClr val="FFFFFF"/>
                </a:solidFill>
                <a:latin typeface="Arial"/>
                <a:cs typeface="Arial"/>
              </a:rPr>
              <a:t>h</a:t>
            </a:r>
            <a:r>
              <a:rPr sz="544" dirty="0">
                <a:solidFill>
                  <a:srgbClr val="FFFFFF"/>
                </a:solidFill>
                <a:latin typeface="Arial"/>
                <a:cs typeface="Arial"/>
              </a:rPr>
              <a:t>i</a:t>
            </a:r>
            <a:r>
              <a:rPr sz="544" spc="-11" dirty="0">
                <a:solidFill>
                  <a:srgbClr val="FFFFFF"/>
                </a:solidFill>
                <a:latin typeface="Arial"/>
                <a:cs typeface="Arial"/>
              </a:rPr>
              <a:t>r</a:t>
            </a:r>
            <a:r>
              <a:rPr sz="544" spc="-16" dirty="0">
                <a:solidFill>
                  <a:srgbClr val="FFFFFF"/>
                </a:solidFill>
                <a:latin typeface="Arial"/>
                <a:cs typeface="Arial"/>
              </a:rPr>
              <a:t>e</a:t>
            </a:r>
            <a:r>
              <a:rPr sz="544" spc="-9" dirty="0">
                <a:solidFill>
                  <a:srgbClr val="FFFFFF"/>
                </a:solidFill>
                <a:latin typeface="Arial"/>
                <a:cs typeface="Arial"/>
              </a:rPr>
              <a:t> </a:t>
            </a:r>
            <a:r>
              <a:rPr sz="544" spc="-18" dirty="0">
                <a:solidFill>
                  <a:srgbClr val="FFFFFF"/>
                </a:solidFill>
                <a:latin typeface="Arial"/>
                <a:cs typeface="Arial"/>
              </a:rPr>
              <a:t>a</a:t>
            </a:r>
            <a:r>
              <a:rPr sz="544" spc="-8" dirty="0">
                <a:solidFill>
                  <a:srgbClr val="FFFFFF"/>
                </a:solidFill>
                <a:latin typeface="Arial"/>
                <a:cs typeface="Arial"/>
              </a:rPr>
              <a:t>n</a:t>
            </a:r>
            <a:r>
              <a:rPr sz="544" spc="11" dirty="0">
                <a:solidFill>
                  <a:srgbClr val="FFFFFF"/>
                </a:solidFill>
                <a:latin typeface="Arial"/>
                <a:cs typeface="Arial"/>
              </a:rPr>
              <a:t>d</a:t>
            </a:r>
            <a:r>
              <a:rPr sz="544" spc="-9" dirty="0">
                <a:solidFill>
                  <a:srgbClr val="FFFFFF"/>
                </a:solidFill>
                <a:latin typeface="Arial"/>
                <a:cs typeface="Arial"/>
              </a:rPr>
              <a:t> </a:t>
            </a:r>
            <a:r>
              <a:rPr sz="544" spc="16" dirty="0">
                <a:solidFill>
                  <a:srgbClr val="FFFFFF"/>
                </a:solidFill>
                <a:latin typeface="Arial"/>
                <a:cs typeface="Arial"/>
              </a:rPr>
              <a:t>t</a:t>
            </a:r>
            <a:r>
              <a:rPr sz="544" spc="-8" dirty="0">
                <a:solidFill>
                  <a:srgbClr val="FFFFFF"/>
                </a:solidFill>
                <a:latin typeface="Arial"/>
                <a:cs typeface="Arial"/>
              </a:rPr>
              <a:t>h</a:t>
            </a:r>
            <a:r>
              <a:rPr sz="544" spc="-16" dirty="0">
                <a:solidFill>
                  <a:srgbClr val="FFFFFF"/>
                </a:solidFill>
                <a:latin typeface="Arial"/>
                <a:cs typeface="Arial"/>
              </a:rPr>
              <a:t>e</a:t>
            </a:r>
            <a:r>
              <a:rPr sz="544" spc="-9" dirty="0">
                <a:solidFill>
                  <a:srgbClr val="FFFFFF"/>
                </a:solidFill>
                <a:latin typeface="Arial"/>
                <a:cs typeface="Arial"/>
              </a:rPr>
              <a:t> </a:t>
            </a:r>
            <a:r>
              <a:rPr sz="544" spc="-20" dirty="0">
                <a:solidFill>
                  <a:srgbClr val="FFFFFF"/>
                </a:solidFill>
                <a:latin typeface="Arial"/>
                <a:cs typeface="Arial"/>
              </a:rPr>
              <a:t>H</a:t>
            </a:r>
            <a:r>
              <a:rPr sz="544" spc="-8" dirty="0">
                <a:solidFill>
                  <a:srgbClr val="FFFFFF"/>
                </a:solidFill>
                <a:latin typeface="Arial"/>
                <a:cs typeface="Arial"/>
              </a:rPr>
              <a:t>um</a:t>
            </a:r>
            <a:r>
              <a:rPr sz="544" spc="9" dirty="0">
                <a:solidFill>
                  <a:srgbClr val="FFFFFF"/>
                </a:solidFill>
                <a:latin typeface="Arial"/>
                <a:cs typeface="Arial"/>
              </a:rPr>
              <a:t>b</a:t>
            </a:r>
            <a:r>
              <a:rPr sz="544" spc="-18" dirty="0">
                <a:solidFill>
                  <a:srgbClr val="FFFFFF"/>
                </a:solidFill>
                <a:latin typeface="Arial"/>
                <a:cs typeface="Arial"/>
              </a:rPr>
              <a:t>e</a:t>
            </a:r>
            <a:r>
              <a:rPr sz="544" dirty="0">
                <a:solidFill>
                  <a:srgbClr val="FFFFFF"/>
                </a:solidFill>
                <a:latin typeface="Arial"/>
                <a:cs typeface="Arial"/>
              </a:rPr>
              <a:t>r </a:t>
            </a:r>
            <a:r>
              <a:rPr sz="544" spc="-20" dirty="0">
                <a:solidFill>
                  <a:srgbClr val="FFFFFF"/>
                </a:solidFill>
                <a:latin typeface="Arial"/>
                <a:cs typeface="Arial"/>
              </a:rPr>
              <a:t>H</a:t>
            </a:r>
            <a:r>
              <a:rPr sz="544" spc="-18" dirty="0">
                <a:solidFill>
                  <a:srgbClr val="FFFFFF"/>
                </a:solidFill>
                <a:latin typeface="Arial"/>
                <a:cs typeface="Arial"/>
              </a:rPr>
              <a:t>ea</a:t>
            </a:r>
            <a:r>
              <a:rPr sz="544" dirty="0">
                <a:solidFill>
                  <a:srgbClr val="FFFFFF"/>
                </a:solidFill>
                <a:latin typeface="Arial"/>
                <a:cs typeface="Arial"/>
              </a:rPr>
              <a:t>l</a:t>
            </a:r>
            <a:r>
              <a:rPr sz="544" spc="16" dirty="0">
                <a:solidFill>
                  <a:srgbClr val="FFFFFF"/>
                </a:solidFill>
                <a:latin typeface="Arial"/>
                <a:cs typeface="Arial"/>
              </a:rPr>
              <a:t>t</a:t>
            </a:r>
            <a:r>
              <a:rPr sz="544" spc="-8" dirty="0">
                <a:solidFill>
                  <a:srgbClr val="FFFFFF"/>
                </a:solidFill>
                <a:latin typeface="Arial"/>
                <a:cs typeface="Arial"/>
              </a:rPr>
              <a:t>h</a:t>
            </a:r>
            <a:r>
              <a:rPr sz="544" spc="-9" dirty="0">
                <a:solidFill>
                  <a:srgbClr val="FFFFFF"/>
                </a:solidFill>
                <a:latin typeface="Arial"/>
                <a:cs typeface="Arial"/>
              </a:rPr>
              <a:t> </a:t>
            </a:r>
            <a:r>
              <a:rPr sz="544" spc="-11" dirty="0">
                <a:solidFill>
                  <a:srgbClr val="FFFFFF"/>
                </a:solidFill>
                <a:latin typeface="Arial"/>
                <a:cs typeface="Arial"/>
              </a:rPr>
              <a:t>I</a:t>
            </a:r>
            <a:r>
              <a:rPr sz="544" spc="-8" dirty="0">
                <a:solidFill>
                  <a:srgbClr val="FFFFFF"/>
                </a:solidFill>
                <a:latin typeface="Arial"/>
                <a:cs typeface="Arial"/>
              </a:rPr>
              <a:t>nn</a:t>
            </a:r>
            <a:r>
              <a:rPr sz="544" spc="2" dirty="0">
                <a:solidFill>
                  <a:srgbClr val="FFFFFF"/>
                </a:solidFill>
                <a:latin typeface="Arial"/>
                <a:cs typeface="Arial"/>
              </a:rPr>
              <a:t>o</a:t>
            </a:r>
            <a:r>
              <a:rPr sz="544" spc="-9" dirty="0">
                <a:solidFill>
                  <a:srgbClr val="FFFFFF"/>
                </a:solidFill>
                <a:latin typeface="Arial"/>
                <a:cs typeface="Arial"/>
              </a:rPr>
              <a:t>v</a:t>
            </a:r>
            <a:r>
              <a:rPr sz="544" spc="-18" dirty="0">
                <a:solidFill>
                  <a:srgbClr val="FFFFFF"/>
                </a:solidFill>
                <a:latin typeface="Arial"/>
                <a:cs typeface="Arial"/>
              </a:rPr>
              <a:t>a</a:t>
            </a:r>
            <a:r>
              <a:rPr sz="544" spc="16" dirty="0">
                <a:solidFill>
                  <a:srgbClr val="FFFFFF"/>
                </a:solidFill>
                <a:latin typeface="Arial"/>
                <a:cs typeface="Arial"/>
              </a:rPr>
              <a:t>t</a:t>
            </a:r>
            <a:r>
              <a:rPr sz="544" dirty="0">
                <a:solidFill>
                  <a:srgbClr val="FFFFFF"/>
                </a:solidFill>
                <a:latin typeface="Arial"/>
                <a:cs typeface="Arial"/>
              </a:rPr>
              <a:t>i</a:t>
            </a:r>
            <a:r>
              <a:rPr sz="544" spc="2" dirty="0">
                <a:solidFill>
                  <a:srgbClr val="FFFFFF"/>
                </a:solidFill>
                <a:latin typeface="Arial"/>
                <a:cs typeface="Arial"/>
              </a:rPr>
              <a:t>o</a:t>
            </a:r>
            <a:r>
              <a:rPr sz="544" spc="-8" dirty="0">
                <a:solidFill>
                  <a:srgbClr val="FFFFFF"/>
                </a:solidFill>
                <a:latin typeface="Arial"/>
                <a:cs typeface="Arial"/>
              </a:rPr>
              <a:t>n</a:t>
            </a:r>
            <a:r>
              <a:rPr sz="544" spc="-9" dirty="0">
                <a:solidFill>
                  <a:srgbClr val="FFFFFF"/>
                </a:solidFill>
                <a:latin typeface="Arial"/>
                <a:cs typeface="Arial"/>
              </a:rPr>
              <a:t> </a:t>
            </a:r>
            <a:r>
              <a:rPr sz="544" spc="-18" dirty="0">
                <a:solidFill>
                  <a:srgbClr val="FFFFFF"/>
                </a:solidFill>
                <a:latin typeface="Arial"/>
                <a:cs typeface="Arial"/>
              </a:rPr>
              <a:t>a</a:t>
            </a:r>
            <a:r>
              <a:rPr sz="544" spc="-8" dirty="0">
                <a:solidFill>
                  <a:srgbClr val="FFFFFF"/>
                </a:solidFill>
                <a:latin typeface="Arial"/>
                <a:cs typeface="Arial"/>
              </a:rPr>
              <a:t>n</a:t>
            </a:r>
            <a:r>
              <a:rPr sz="544" spc="11" dirty="0">
                <a:solidFill>
                  <a:srgbClr val="FFFFFF"/>
                </a:solidFill>
                <a:latin typeface="Arial"/>
                <a:cs typeface="Arial"/>
              </a:rPr>
              <a:t>d</a:t>
            </a:r>
            <a:r>
              <a:rPr sz="544" spc="5" dirty="0">
                <a:solidFill>
                  <a:srgbClr val="FFFFFF"/>
                </a:solidFill>
                <a:latin typeface="Arial"/>
                <a:cs typeface="Arial"/>
              </a:rPr>
              <a:t> </a:t>
            </a:r>
            <a:r>
              <a:rPr sz="544" spc="-41" dirty="0">
                <a:solidFill>
                  <a:srgbClr val="FFFFFF"/>
                </a:solidFill>
                <a:latin typeface="Arial"/>
                <a:cs typeface="Arial"/>
              </a:rPr>
              <a:t>E</a:t>
            </a:r>
            <a:r>
              <a:rPr sz="544" spc="9" dirty="0">
                <a:solidFill>
                  <a:srgbClr val="FFFFFF"/>
                </a:solidFill>
                <a:latin typeface="Arial"/>
                <a:cs typeface="Arial"/>
              </a:rPr>
              <a:t>d</a:t>
            </a:r>
            <a:r>
              <a:rPr sz="544" spc="-8" dirty="0">
                <a:solidFill>
                  <a:srgbClr val="FFFFFF"/>
                </a:solidFill>
                <a:latin typeface="Arial"/>
                <a:cs typeface="Arial"/>
              </a:rPr>
              <a:t>u</a:t>
            </a:r>
            <a:r>
              <a:rPr sz="544" spc="11" dirty="0">
                <a:solidFill>
                  <a:srgbClr val="FFFFFF"/>
                </a:solidFill>
                <a:latin typeface="Arial"/>
                <a:cs typeface="Arial"/>
              </a:rPr>
              <a:t>c</a:t>
            </a:r>
            <a:r>
              <a:rPr sz="544" spc="-18" dirty="0">
                <a:solidFill>
                  <a:srgbClr val="FFFFFF"/>
                </a:solidFill>
                <a:latin typeface="Arial"/>
                <a:cs typeface="Arial"/>
              </a:rPr>
              <a:t>a</a:t>
            </a:r>
            <a:r>
              <a:rPr sz="544" spc="16" dirty="0">
                <a:solidFill>
                  <a:srgbClr val="FFFFFF"/>
                </a:solidFill>
                <a:latin typeface="Arial"/>
                <a:cs typeface="Arial"/>
              </a:rPr>
              <a:t>t</a:t>
            </a:r>
            <a:r>
              <a:rPr sz="544" dirty="0">
                <a:solidFill>
                  <a:srgbClr val="FFFFFF"/>
                </a:solidFill>
                <a:latin typeface="Arial"/>
                <a:cs typeface="Arial"/>
              </a:rPr>
              <a:t>i</a:t>
            </a:r>
            <a:r>
              <a:rPr sz="544" spc="2" dirty="0">
                <a:solidFill>
                  <a:srgbClr val="FFFFFF"/>
                </a:solidFill>
                <a:latin typeface="Arial"/>
                <a:cs typeface="Arial"/>
              </a:rPr>
              <a:t>o</a:t>
            </a:r>
            <a:r>
              <a:rPr sz="544" spc="-8" dirty="0">
                <a:solidFill>
                  <a:srgbClr val="FFFFFF"/>
                </a:solidFill>
                <a:latin typeface="Arial"/>
                <a:cs typeface="Arial"/>
              </a:rPr>
              <a:t>n</a:t>
            </a:r>
            <a:r>
              <a:rPr sz="544" spc="-9" dirty="0">
                <a:solidFill>
                  <a:srgbClr val="FFFFFF"/>
                </a:solidFill>
                <a:latin typeface="Arial"/>
                <a:cs typeface="Arial"/>
              </a:rPr>
              <a:t> </a:t>
            </a:r>
            <a:r>
              <a:rPr sz="544" spc="-20" dirty="0">
                <a:solidFill>
                  <a:srgbClr val="FFFFFF"/>
                </a:solidFill>
                <a:latin typeface="Arial"/>
                <a:cs typeface="Arial"/>
              </a:rPr>
              <a:t>C</a:t>
            </a:r>
            <a:r>
              <a:rPr sz="544" dirty="0">
                <a:solidFill>
                  <a:srgbClr val="FFFFFF"/>
                </a:solidFill>
                <a:latin typeface="Arial"/>
                <a:cs typeface="Arial"/>
              </a:rPr>
              <a:t>l</a:t>
            </a:r>
            <a:r>
              <a:rPr sz="544" spc="-8" dirty="0">
                <a:solidFill>
                  <a:srgbClr val="FFFFFF"/>
                </a:solidFill>
                <a:latin typeface="Arial"/>
                <a:cs typeface="Arial"/>
              </a:rPr>
              <a:t>u</a:t>
            </a:r>
            <a:r>
              <a:rPr sz="544" spc="-9" dirty="0">
                <a:solidFill>
                  <a:srgbClr val="FFFFFF"/>
                </a:solidFill>
                <a:latin typeface="Arial"/>
                <a:cs typeface="Arial"/>
              </a:rPr>
              <a:t>s</a:t>
            </a:r>
            <a:r>
              <a:rPr sz="544" spc="16" dirty="0">
                <a:solidFill>
                  <a:srgbClr val="FFFFFF"/>
                </a:solidFill>
                <a:latin typeface="Arial"/>
                <a:cs typeface="Arial"/>
              </a:rPr>
              <a:t>t</a:t>
            </a:r>
            <a:r>
              <a:rPr sz="544" spc="-18" dirty="0">
                <a:solidFill>
                  <a:srgbClr val="FFFFFF"/>
                </a:solidFill>
                <a:latin typeface="Arial"/>
                <a:cs typeface="Arial"/>
              </a:rPr>
              <a:t>e</a:t>
            </a:r>
            <a:r>
              <a:rPr sz="544" dirty="0">
                <a:solidFill>
                  <a:srgbClr val="FFFFFF"/>
                </a:solidFill>
                <a:latin typeface="Arial"/>
                <a:cs typeface="Arial"/>
              </a:rPr>
              <a:t>r</a:t>
            </a:r>
            <a:r>
              <a:rPr sz="544" spc="-9" dirty="0">
                <a:solidFill>
                  <a:srgbClr val="FFFFFF"/>
                </a:solidFill>
                <a:latin typeface="Arial"/>
                <a:cs typeface="Arial"/>
              </a:rPr>
              <a:t> </a:t>
            </a:r>
            <a:r>
              <a:rPr sz="544" spc="-41" dirty="0">
                <a:solidFill>
                  <a:srgbClr val="FFFFFF"/>
                </a:solidFill>
                <a:latin typeface="Arial"/>
                <a:cs typeface="Arial"/>
              </a:rPr>
              <a:t>(</a:t>
            </a:r>
            <a:r>
              <a:rPr sz="544" spc="-20" dirty="0">
                <a:solidFill>
                  <a:srgbClr val="FFFFFF"/>
                </a:solidFill>
                <a:latin typeface="Arial"/>
                <a:cs typeface="Arial"/>
              </a:rPr>
              <a:t>H</a:t>
            </a:r>
            <a:r>
              <a:rPr sz="544" spc="-11" dirty="0">
                <a:solidFill>
                  <a:srgbClr val="FFFFFF"/>
                </a:solidFill>
                <a:latin typeface="Arial"/>
                <a:cs typeface="Arial"/>
              </a:rPr>
              <a:t>I</a:t>
            </a:r>
            <a:r>
              <a:rPr sz="544" spc="-41" dirty="0">
                <a:solidFill>
                  <a:srgbClr val="FFFFFF"/>
                </a:solidFill>
                <a:latin typeface="Arial"/>
                <a:cs typeface="Arial"/>
              </a:rPr>
              <a:t>E</a:t>
            </a:r>
            <a:r>
              <a:rPr sz="544" spc="-20" dirty="0">
                <a:solidFill>
                  <a:srgbClr val="FFFFFF"/>
                </a:solidFill>
                <a:latin typeface="Arial"/>
                <a:cs typeface="Arial"/>
              </a:rPr>
              <a:t>C</a:t>
            </a:r>
            <a:r>
              <a:rPr sz="544" spc="-39" dirty="0">
                <a:solidFill>
                  <a:srgbClr val="FFFFFF"/>
                </a:solidFill>
                <a:latin typeface="Arial"/>
                <a:cs typeface="Arial"/>
              </a:rPr>
              <a:t>)</a:t>
            </a:r>
            <a:endParaRPr sz="544">
              <a:latin typeface="Arial"/>
              <a:cs typeface="Arial"/>
            </a:endParaRPr>
          </a:p>
          <a:p>
            <a:pPr marL="440786" marR="2301" indent="188045" algn="r">
              <a:lnSpc>
                <a:spcPct val="140600"/>
              </a:lnSpc>
              <a:spcBef>
                <a:spcPts val="129"/>
              </a:spcBef>
            </a:pPr>
            <a:r>
              <a:rPr sz="544" spc="-20" dirty="0">
                <a:solidFill>
                  <a:srgbClr val="FFFFFF"/>
                </a:solidFill>
                <a:latin typeface="Arial"/>
                <a:cs typeface="Arial"/>
              </a:rPr>
              <a:t>C</a:t>
            </a:r>
            <a:r>
              <a:rPr sz="544" spc="-18" dirty="0">
                <a:solidFill>
                  <a:srgbClr val="FFFFFF"/>
                </a:solidFill>
                <a:latin typeface="Arial"/>
                <a:cs typeface="Arial"/>
              </a:rPr>
              <a:t>a</a:t>
            </a:r>
            <a:r>
              <a:rPr sz="544" spc="16" dirty="0">
                <a:solidFill>
                  <a:srgbClr val="FFFFFF"/>
                </a:solidFill>
                <a:latin typeface="Arial"/>
                <a:cs typeface="Arial"/>
              </a:rPr>
              <a:t>t</a:t>
            </a:r>
            <a:r>
              <a:rPr sz="544" spc="-8" dirty="0">
                <a:solidFill>
                  <a:srgbClr val="FFFFFF"/>
                </a:solidFill>
                <a:latin typeface="Arial"/>
                <a:cs typeface="Arial"/>
              </a:rPr>
              <a:t>h</a:t>
            </a:r>
            <a:r>
              <a:rPr sz="544" spc="-9" dirty="0">
                <a:solidFill>
                  <a:srgbClr val="FFFFFF"/>
                </a:solidFill>
                <a:latin typeface="Arial"/>
                <a:cs typeface="Arial"/>
              </a:rPr>
              <a:t> </a:t>
            </a:r>
            <a:r>
              <a:rPr sz="544" spc="-2" dirty="0">
                <a:solidFill>
                  <a:srgbClr val="FFFFFF"/>
                </a:solidFill>
                <a:latin typeface="Arial"/>
                <a:cs typeface="Arial"/>
              </a:rPr>
              <a:t>B</a:t>
            </a:r>
            <a:r>
              <a:rPr sz="544" spc="-8" dirty="0">
                <a:solidFill>
                  <a:srgbClr val="FFFFFF"/>
                </a:solidFill>
                <a:latin typeface="Arial"/>
                <a:cs typeface="Arial"/>
              </a:rPr>
              <a:t>u</a:t>
            </a:r>
            <a:r>
              <a:rPr sz="544" dirty="0">
                <a:solidFill>
                  <a:srgbClr val="FFFFFF"/>
                </a:solidFill>
                <a:latin typeface="Arial"/>
                <a:cs typeface="Arial"/>
              </a:rPr>
              <a:t>r</a:t>
            </a:r>
            <a:r>
              <a:rPr sz="544" spc="5" dirty="0">
                <a:solidFill>
                  <a:srgbClr val="FFFFFF"/>
                </a:solidFill>
                <a:latin typeface="Arial"/>
                <a:cs typeface="Arial"/>
              </a:rPr>
              <a:t>k</a:t>
            </a:r>
            <a:r>
              <a:rPr sz="544" spc="-16" dirty="0">
                <a:solidFill>
                  <a:srgbClr val="FFFFFF"/>
                </a:solidFill>
                <a:latin typeface="Arial"/>
                <a:cs typeface="Arial"/>
              </a:rPr>
              <a:t>e</a:t>
            </a:r>
            <a:r>
              <a:rPr sz="544" spc="-14" dirty="0">
                <a:solidFill>
                  <a:srgbClr val="FFFFFF"/>
                </a:solidFill>
                <a:latin typeface="Arial"/>
                <a:cs typeface="Arial"/>
              </a:rPr>
              <a:t> H</a:t>
            </a:r>
            <a:r>
              <a:rPr sz="544" spc="-18" dirty="0">
                <a:solidFill>
                  <a:srgbClr val="FFFFFF"/>
                </a:solidFill>
                <a:latin typeface="Arial"/>
                <a:cs typeface="Arial"/>
              </a:rPr>
              <a:t>e</a:t>
            </a:r>
            <a:r>
              <a:rPr sz="544" dirty="0">
                <a:solidFill>
                  <a:srgbClr val="FFFFFF"/>
                </a:solidFill>
                <a:latin typeface="Arial"/>
                <a:cs typeface="Arial"/>
              </a:rPr>
              <a:t>l</a:t>
            </a:r>
            <a:r>
              <a:rPr sz="544" spc="-18" dirty="0">
                <a:solidFill>
                  <a:srgbClr val="FFFFFF"/>
                </a:solidFill>
                <a:latin typeface="Arial"/>
                <a:cs typeface="Arial"/>
              </a:rPr>
              <a:t>e</a:t>
            </a:r>
            <a:r>
              <a:rPr sz="544" spc="-8" dirty="0">
                <a:solidFill>
                  <a:srgbClr val="FFFFFF"/>
                </a:solidFill>
                <a:latin typeface="Arial"/>
                <a:cs typeface="Arial"/>
              </a:rPr>
              <a:t>n</a:t>
            </a:r>
            <a:r>
              <a:rPr sz="544" spc="-9" dirty="0">
                <a:solidFill>
                  <a:srgbClr val="FFFFFF"/>
                </a:solidFill>
                <a:latin typeface="Arial"/>
                <a:cs typeface="Arial"/>
              </a:rPr>
              <a:t> </a:t>
            </a:r>
            <a:r>
              <a:rPr sz="544" spc="-32" dirty="0">
                <a:solidFill>
                  <a:srgbClr val="FFFFFF"/>
                </a:solidFill>
                <a:latin typeface="Arial"/>
                <a:cs typeface="Arial"/>
              </a:rPr>
              <a:t>S</a:t>
            </a:r>
            <a:r>
              <a:rPr sz="544" spc="9" dirty="0">
                <a:solidFill>
                  <a:srgbClr val="FFFFFF"/>
                </a:solidFill>
                <a:latin typeface="Arial"/>
                <a:cs typeface="Arial"/>
              </a:rPr>
              <a:t>p</a:t>
            </a:r>
            <a:r>
              <a:rPr sz="544" dirty="0">
                <a:solidFill>
                  <a:srgbClr val="FFFFFF"/>
                </a:solidFill>
                <a:latin typeface="Arial"/>
                <a:cs typeface="Arial"/>
              </a:rPr>
              <a:t>i</a:t>
            </a:r>
            <a:r>
              <a:rPr sz="544" spc="9" dirty="0">
                <a:solidFill>
                  <a:srgbClr val="FFFFFF"/>
                </a:solidFill>
                <a:latin typeface="Arial"/>
                <a:cs typeface="Arial"/>
              </a:rPr>
              <a:t>b</a:t>
            </a:r>
            <a:r>
              <a:rPr sz="544" spc="-8" dirty="0">
                <a:solidFill>
                  <a:srgbClr val="FFFFFF"/>
                </a:solidFill>
                <a:latin typeface="Arial"/>
                <a:cs typeface="Arial"/>
              </a:rPr>
              <a:t>y</a:t>
            </a:r>
            <a:r>
              <a:rPr sz="544" spc="-5" dirty="0">
                <a:solidFill>
                  <a:srgbClr val="FFFFFF"/>
                </a:solidFill>
                <a:latin typeface="Arial"/>
                <a:cs typeface="Arial"/>
              </a:rPr>
              <a:t> </a:t>
            </a:r>
            <a:r>
              <a:rPr sz="544" spc="-18" dirty="0">
                <a:solidFill>
                  <a:srgbClr val="FFFFFF"/>
                </a:solidFill>
                <a:latin typeface="Arial"/>
                <a:cs typeface="Arial"/>
              </a:rPr>
              <a:t>A</a:t>
            </a:r>
            <a:r>
              <a:rPr sz="544" dirty="0">
                <a:solidFill>
                  <a:srgbClr val="FFFFFF"/>
                </a:solidFill>
                <a:latin typeface="Arial"/>
                <a:cs typeface="Arial"/>
              </a:rPr>
              <a:t>li</a:t>
            </a:r>
            <a:r>
              <a:rPr sz="544" spc="-9" dirty="0">
                <a:solidFill>
                  <a:srgbClr val="FFFFFF"/>
                </a:solidFill>
                <a:latin typeface="Arial"/>
                <a:cs typeface="Arial"/>
              </a:rPr>
              <a:t>s</a:t>
            </a:r>
            <a:r>
              <a:rPr sz="544" spc="2" dirty="0">
                <a:solidFill>
                  <a:srgbClr val="FFFFFF"/>
                </a:solidFill>
                <a:latin typeface="Arial"/>
                <a:cs typeface="Arial"/>
              </a:rPr>
              <a:t>o</a:t>
            </a:r>
            <a:r>
              <a:rPr sz="544" spc="-8" dirty="0">
                <a:solidFill>
                  <a:srgbClr val="FFFFFF"/>
                </a:solidFill>
                <a:latin typeface="Arial"/>
                <a:cs typeface="Arial"/>
              </a:rPr>
              <a:t>n</a:t>
            </a:r>
            <a:r>
              <a:rPr sz="544" spc="-9" dirty="0">
                <a:solidFill>
                  <a:srgbClr val="FFFFFF"/>
                </a:solidFill>
                <a:latin typeface="Arial"/>
                <a:cs typeface="Arial"/>
              </a:rPr>
              <a:t> </a:t>
            </a:r>
            <a:r>
              <a:rPr sz="544" spc="5" dirty="0">
                <a:solidFill>
                  <a:srgbClr val="FFFFFF"/>
                </a:solidFill>
                <a:latin typeface="Arial"/>
                <a:cs typeface="Arial"/>
              </a:rPr>
              <a:t>M</a:t>
            </a:r>
            <a:r>
              <a:rPr sz="544" spc="11" dirty="0">
                <a:solidFill>
                  <a:srgbClr val="FFFFFF"/>
                </a:solidFill>
                <a:latin typeface="Arial"/>
                <a:cs typeface="Arial"/>
              </a:rPr>
              <a:t>c</a:t>
            </a:r>
            <a:r>
              <a:rPr sz="544" spc="-27" dirty="0">
                <a:solidFill>
                  <a:srgbClr val="FFFFFF"/>
                </a:solidFill>
                <a:latin typeface="Arial"/>
                <a:cs typeface="Arial"/>
              </a:rPr>
              <a:t>F</a:t>
            </a:r>
            <a:r>
              <a:rPr sz="544" spc="-18" dirty="0">
                <a:solidFill>
                  <a:srgbClr val="FFFFFF"/>
                </a:solidFill>
                <a:latin typeface="Arial"/>
                <a:cs typeface="Arial"/>
              </a:rPr>
              <a:t>a</a:t>
            </a:r>
            <a:r>
              <a:rPr sz="544" spc="9" dirty="0">
                <a:solidFill>
                  <a:srgbClr val="FFFFFF"/>
                </a:solidFill>
                <a:latin typeface="Arial"/>
                <a:cs typeface="Arial"/>
              </a:rPr>
              <a:t>dd</a:t>
            </a:r>
            <a:r>
              <a:rPr sz="544" spc="-18" dirty="0">
                <a:solidFill>
                  <a:srgbClr val="FFFFFF"/>
                </a:solidFill>
                <a:latin typeface="Arial"/>
                <a:cs typeface="Arial"/>
              </a:rPr>
              <a:t>e</a:t>
            </a:r>
            <a:r>
              <a:rPr sz="544" spc="-8" dirty="0">
                <a:solidFill>
                  <a:srgbClr val="FFFFFF"/>
                </a:solidFill>
                <a:latin typeface="Arial"/>
                <a:cs typeface="Arial"/>
              </a:rPr>
              <a:t>n</a:t>
            </a:r>
            <a:endParaRPr sz="544">
              <a:latin typeface="Arial"/>
              <a:cs typeface="Arial"/>
            </a:endParaRPr>
          </a:p>
          <a:p>
            <a:pPr marR="2301" algn="r">
              <a:spcBef>
                <a:spcPts val="265"/>
              </a:spcBef>
            </a:pPr>
            <a:r>
              <a:rPr sz="544" spc="-34" dirty="0">
                <a:solidFill>
                  <a:srgbClr val="FFFFFF"/>
                </a:solidFill>
                <a:latin typeface="Arial"/>
                <a:cs typeface="Arial"/>
              </a:rPr>
              <a:t>G</a:t>
            </a:r>
            <a:r>
              <a:rPr sz="544" spc="-18" dirty="0">
                <a:solidFill>
                  <a:srgbClr val="FFFFFF"/>
                </a:solidFill>
                <a:latin typeface="Arial"/>
                <a:cs typeface="Arial"/>
              </a:rPr>
              <a:t>e</a:t>
            </a:r>
            <a:r>
              <a:rPr sz="544" spc="2" dirty="0">
                <a:solidFill>
                  <a:srgbClr val="FFFFFF"/>
                </a:solidFill>
                <a:latin typeface="Arial"/>
                <a:cs typeface="Arial"/>
              </a:rPr>
              <a:t>o</a:t>
            </a:r>
            <a:r>
              <a:rPr sz="544" dirty="0">
                <a:solidFill>
                  <a:srgbClr val="FFFFFF"/>
                </a:solidFill>
                <a:latin typeface="Arial"/>
                <a:cs typeface="Arial"/>
              </a:rPr>
              <a:t>r</a:t>
            </a:r>
            <a:r>
              <a:rPr sz="544" spc="2" dirty="0">
                <a:solidFill>
                  <a:srgbClr val="FFFFFF"/>
                </a:solidFill>
                <a:latin typeface="Arial"/>
                <a:cs typeface="Arial"/>
              </a:rPr>
              <a:t>g</a:t>
            </a:r>
            <a:r>
              <a:rPr sz="544" dirty="0">
                <a:solidFill>
                  <a:srgbClr val="FFFFFF"/>
                </a:solidFill>
                <a:latin typeface="Arial"/>
                <a:cs typeface="Arial"/>
              </a:rPr>
              <a:t>i</a:t>
            </a:r>
            <a:r>
              <a:rPr sz="544" spc="-8" dirty="0">
                <a:solidFill>
                  <a:srgbClr val="FFFFFF"/>
                </a:solidFill>
                <a:latin typeface="Arial"/>
                <a:cs typeface="Arial"/>
              </a:rPr>
              <a:t>n</a:t>
            </a:r>
            <a:r>
              <a:rPr sz="544" spc="-16" dirty="0">
                <a:solidFill>
                  <a:srgbClr val="FFFFFF"/>
                </a:solidFill>
                <a:latin typeface="Arial"/>
                <a:cs typeface="Arial"/>
              </a:rPr>
              <a:t>a</a:t>
            </a:r>
            <a:r>
              <a:rPr sz="544" spc="-9" dirty="0">
                <a:solidFill>
                  <a:srgbClr val="FFFFFF"/>
                </a:solidFill>
                <a:latin typeface="Arial"/>
                <a:cs typeface="Arial"/>
              </a:rPr>
              <a:t> </a:t>
            </a:r>
            <a:r>
              <a:rPr sz="544" spc="-8" dirty="0">
                <a:solidFill>
                  <a:srgbClr val="FFFFFF"/>
                </a:solidFill>
                <a:latin typeface="Arial"/>
                <a:cs typeface="Arial"/>
              </a:rPr>
              <a:t>L</a:t>
            </a:r>
            <a:r>
              <a:rPr sz="544" spc="-18" dirty="0">
                <a:solidFill>
                  <a:srgbClr val="FFFFFF"/>
                </a:solidFill>
                <a:latin typeface="Arial"/>
                <a:cs typeface="Arial"/>
              </a:rPr>
              <a:t>e</a:t>
            </a:r>
            <a:r>
              <a:rPr sz="544" spc="-9" dirty="0">
                <a:solidFill>
                  <a:srgbClr val="FFFFFF"/>
                </a:solidFill>
                <a:latin typeface="Arial"/>
                <a:cs typeface="Arial"/>
              </a:rPr>
              <a:t>ss</a:t>
            </a:r>
            <a:r>
              <a:rPr sz="544" dirty="0">
                <a:solidFill>
                  <a:srgbClr val="FFFFFF"/>
                </a:solidFill>
                <a:latin typeface="Arial"/>
                <a:cs typeface="Arial"/>
              </a:rPr>
              <a:t>i</a:t>
            </a:r>
            <a:r>
              <a:rPr sz="544" spc="-8" dirty="0">
                <a:solidFill>
                  <a:srgbClr val="FFFFFF"/>
                </a:solidFill>
                <a:latin typeface="Arial"/>
                <a:cs typeface="Arial"/>
              </a:rPr>
              <a:t>n</a:t>
            </a:r>
            <a:r>
              <a:rPr sz="544" spc="2" dirty="0">
                <a:solidFill>
                  <a:srgbClr val="FFFFFF"/>
                </a:solidFill>
                <a:latin typeface="Arial"/>
                <a:cs typeface="Arial"/>
              </a:rPr>
              <a:t>g</a:t>
            </a:r>
            <a:r>
              <a:rPr sz="544" spc="18" dirty="0">
                <a:solidFill>
                  <a:srgbClr val="FFFFFF"/>
                </a:solidFill>
                <a:latin typeface="Arial"/>
                <a:cs typeface="Arial"/>
              </a:rPr>
              <a:t>-</a:t>
            </a:r>
            <a:r>
              <a:rPr sz="544" spc="-75" dirty="0">
                <a:solidFill>
                  <a:srgbClr val="FFFFFF"/>
                </a:solidFill>
                <a:latin typeface="Arial"/>
                <a:cs typeface="Arial"/>
              </a:rPr>
              <a:t>T</a:t>
            </a:r>
            <a:r>
              <a:rPr sz="544" spc="-8" dirty="0">
                <a:solidFill>
                  <a:srgbClr val="FFFFFF"/>
                </a:solidFill>
                <a:latin typeface="Arial"/>
                <a:cs typeface="Arial"/>
              </a:rPr>
              <a:t>u</a:t>
            </a:r>
            <a:r>
              <a:rPr sz="544" spc="9" dirty="0">
                <a:solidFill>
                  <a:srgbClr val="FFFFFF"/>
                </a:solidFill>
                <a:latin typeface="Arial"/>
                <a:cs typeface="Arial"/>
              </a:rPr>
              <a:t>r</a:t>
            </a:r>
            <a:r>
              <a:rPr sz="544" spc="-8" dirty="0">
                <a:solidFill>
                  <a:srgbClr val="FFFFFF"/>
                </a:solidFill>
                <a:latin typeface="Arial"/>
                <a:cs typeface="Arial"/>
              </a:rPr>
              <a:t>n</a:t>
            </a:r>
            <a:r>
              <a:rPr sz="544" spc="-18" dirty="0">
                <a:solidFill>
                  <a:srgbClr val="FFFFFF"/>
                </a:solidFill>
                <a:latin typeface="Arial"/>
                <a:cs typeface="Arial"/>
              </a:rPr>
              <a:t>e</a:t>
            </a:r>
            <a:r>
              <a:rPr sz="544" dirty="0">
                <a:solidFill>
                  <a:srgbClr val="FFFFFF"/>
                </a:solidFill>
                <a:latin typeface="Arial"/>
                <a:cs typeface="Arial"/>
              </a:rPr>
              <a:t>r</a:t>
            </a:r>
            <a:endParaRPr sz="544">
              <a:latin typeface="Arial"/>
              <a:cs typeface="Arial"/>
            </a:endParaRPr>
          </a:p>
          <a:p>
            <a:pPr marL="495416" marR="2301" indent="129964" algn="just">
              <a:lnSpc>
                <a:spcPct val="140600"/>
              </a:lnSpc>
            </a:pPr>
            <a:r>
              <a:rPr sz="544" spc="-34" dirty="0">
                <a:solidFill>
                  <a:srgbClr val="FFFFFF"/>
                </a:solidFill>
                <a:latin typeface="Arial"/>
                <a:cs typeface="Arial"/>
              </a:rPr>
              <a:t>G</a:t>
            </a:r>
            <a:r>
              <a:rPr sz="544" dirty="0">
                <a:solidFill>
                  <a:srgbClr val="FFFFFF"/>
                </a:solidFill>
                <a:latin typeface="Arial"/>
                <a:cs typeface="Arial"/>
              </a:rPr>
              <a:t>il</a:t>
            </a:r>
            <a:r>
              <a:rPr sz="544" spc="2" dirty="0">
                <a:solidFill>
                  <a:srgbClr val="FFFFFF"/>
                </a:solidFill>
                <a:latin typeface="Arial"/>
                <a:cs typeface="Arial"/>
              </a:rPr>
              <a:t>l</a:t>
            </a:r>
            <a:r>
              <a:rPr sz="544" spc="-9" dirty="0">
                <a:solidFill>
                  <a:srgbClr val="FFFFFF"/>
                </a:solidFill>
                <a:latin typeface="Arial"/>
                <a:cs typeface="Arial"/>
              </a:rPr>
              <a:t> </a:t>
            </a:r>
            <a:r>
              <a:rPr sz="544" spc="-20" dirty="0">
                <a:solidFill>
                  <a:srgbClr val="FFFFFF"/>
                </a:solidFill>
                <a:latin typeface="Arial"/>
                <a:cs typeface="Arial"/>
              </a:rPr>
              <a:t>H</a:t>
            </a:r>
            <a:r>
              <a:rPr sz="544" spc="-18" dirty="0">
                <a:solidFill>
                  <a:srgbClr val="FFFFFF"/>
                </a:solidFill>
                <a:latin typeface="Arial"/>
                <a:cs typeface="Arial"/>
              </a:rPr>
              <a:t>e</a:t>
            </a:r>
            <a:r>
              <a:rPr sz="544" dirty="0">
                <a:solidFill>
                  <a:srgbClr val="FFFFFF"/>
                </a:solidFill>
                <a:latin typeface="Arial"/>
                <a:cs typeface="Arial"/>
              </a:rPr>
              <a:t>r</a:t>
            </a:r>
            <a:r>
              <a:rPr sz="544" spc="9" dirty="0">
                <a:solidFill>
                  <a:srgbClr val="FFFFFF"/>
                </a:solidFill>
                <a:latin typeface="Arial"/>
                <a:cs typeface="Arial"/>
              </a:rPr>
              <a:t>b</a:t>
            </a:r>
            <a:r>
              <a:rPr sz="544" spc="-18" dirty="0">
                <a:solidFill>
                  <a:srgbClr val="FFFFFF"/>
                </a:solidFill>
                <a:latin typeface="Arial"/>
                <a:cs typeface="Arial"/>
              </a:rPr>
              <a:t>e</a:t>
            </a:r>
            <a:r>
              <a:rPr sz="544" dirty="0">
                <a:solidFill>
                  <a:srgbClr val="FFFFFF"/>
                </a:solidFill>
                <a:latin typeface="Arial"/>
                <a:cs typeface="Arial"/>
              </a:rPr>
              <a:t>r</a:t>
            </a:r>
            <a:r>
              <a:rPr sz="544" spc="18" dirty="0">
                <a:solidFill>
                  <a:srgbClr val="FFFFFF"/>
                </a:solidFill>
                <a:latin typeface="Arial"/>
                <a:cs typeface="Arial"/>
              </a:rPr>
              <a:t>t </a:t>
            </a:r>
            <a:r>
              <a:rPr sz="544" spc="5" dirty="0">
                <a:solidFill>
                  <a:srgbClr val="FFFFFF"/>
                </a:solidFill>
                <a:latin typeface="Arial"/>
                <a:cs typeface="Arial"/>
              </a:rPr>
              <a:t>J</a:t>
            </a:r>
            <a:r>
              <a:rPr sz="544" spc="-18" dirty="0">
                <a:solidFill>
                  <a:srgbClr val="FFFFFF"/>
                </a:solidFill>
                <a:latin typeface="Arial"/>
                <a:cs typeface="Arial"/>
              </a:rPr>
              <a:t>a</a:t>
            </a:r>
            <a:r>
              <a:rPr sz="544" spc="-8" dirty="0">
                <a:solidFill>
                  <a:srgbClr val="FFFFFF"/>
                </a:solidFill>
                <a:latin typeface="Arial"/>
                <a:cs typeface="Arial"/>
              </a:rPr>
              <a:t>m</a:t>
            </a:r>
            <a:r>
              <a:rPr sz="544" spc="-18" dirty="0">
                <a:solidFill>
                  <a:srgbClr val="FFFFFF"/>
                </a:solidFill>
                <a:latin typeface="Arial"/>
                <a:cs typeface="Arial"/>
              </a:rPr>
              <a:t>e</a:t>
            </a:r>
            <a:r>
              <a:rPr sz="544" spc="-8" dirty="0">
                <a:solidFill>
                  <a:srgbClr val="FFFFFF"/>
                </a:solidFill>
                <a:latin typeface="Arial"/>
                <a:cs typeface="Arial"/>
              </a:rPr>
              <a:t>s</a:t>
            </a:r>
            <a:r>
              <a:rPr sz="544" spc="-9" dirty="0">
                <a:solidFill>
                  <a:srgbClr val="FFFFFF"/>
                </a:solidFill>
                <a:latin typeface="Arial"/>
                <a:cs typeface="Arial"/>
              </a:rPr>
              <a:t> </a:t>
            </a:r>
            <a:r>
              <a:rPr sz="544" spc="-27" dirty="0">
                <a:solidFill>
                  <a:srgbClr val="FFFFFF"/>
                </a:solidFill>
                <a:latin typeface="Arial"/>
                <a:cs typeface="Arial"/>
              </a:rPr>
              <a:t>T</a:t>
            </a:r>
            <a:r>
              <a:rPr sz="544" spc="-8" dirty="0">
                <a:solidFill>
                  <a:srgbClr val="FFFFFF"/>
                </a:solidFill>
                <a:latin typeface="Arial"/>
                <a:cs typeface="Arial"/>
              </a:rPr>
              <a:t>h</a:t>
            </a:r>
            <a:r>
              <a:rPr sz="544" spc="2" dirty="0">
                <a:solidFill>
                  <a:srgbClr val="FFFFFF"/>
                </a:solidFill>
                <a:latin typeface="Arial"/>
                <a:cs typeface="Arial"/>
              </a:rPr>
              <a:t>o</a:t>
            </a:r>
            <a:r>
              <a:rPr sz="544" spc="-8" dirty="0">
                <a:solidFill>
                  <a:srgbClr val="FFFFFF"/>
                </a:solidFill>
                <a:latin typeface="Arial"/>
                <a:cs typeface="Arial"/>
              </a:rPr>
              <a:t>m</a:t>
            </a:r>
            <a:r>
              <a:rPr sz="544" spc="-18" dirty="0">
                <a:solidFill>
                  <a:srgbClr val="FFFFFF"/>
                </a:solidFill>
                <a:latin typeface="Arial"/>
                <a:cs typeface="Arial"/>
              </a:rPr>
              <a:t>a</a:t>
            </a:r>
            <a:r>
              <a:rPr sz="544" spc="-8" dirty="0">
                <a:solidFill>
                  <a:srgbClr val="FFFFFF"/>
                </a:solidFill>
                <a:latin typeface="Arial"/>
                <a:cs typeface="Arial"/>
              </a:rPr>
              <a:t>s</a:t>
            </a:r>
            <a:r>
              <a:rPr sz="544" spc="-5" dirty="0">
                <a:solidFill>
                  <a:srgbClr val="FFFFFF"/>
                </a:solidFill>
                <a:latin typeface="Arial"/>
                <a:cs typeface="Arial"/>
              </a:rPr>
              <a:t> </a:t>
            </a:r>
            <a:r>
              <a:rPr sz="544" spc="5" dirty="0">
                <a:solidFill>
                  <a:srgbClr val="FFFFFF"/>
                </a:solidFill>
                <a:latin typeface="Arial"/>
                <a:cs typeface="Arial"/>
              </a:rPr>
              <a:t>M</a:t>
            </a:r>
            <a:r>
              <a:rPr sz="544" spc="-18" dirty="0">
                <a:solidFill>
                  <a:srgbClr val="FFFFFF"/>
                </a:solidFill>
                <a:latin typeface="Arial"/>
                <a:cs typeface="Arial"/>
              </a:rPr>
              <a:t>a</a:t>
            </a:r>
            <a:r>
              <a:rPr sz="544" dirty="0">
                <a:solidFill>
                  <a:srgbClr val="FFFFFF"/>
                </a:solidFill>
                <a:latin typeface="Arial"/>
                <a:cs typeface="Arial"/>
              </a:rPr>
              <a:t>r</a:t>
            </a:r>
            <a:r>
              <a:rPr sz="544" spc="-8" dirty="0">
                <a:solidFill>
                  <a:srgbClr val="FFFFFF"/>
                </a:solidFill>
                <a:latin typeface="Arial"/>
                <a:cs typeface="Arial"/>
              </a:rPr>
              <a:t>y</a:t>
            </a:r>
            <a:r>
              <a:rPr sz="544" spc="-9" dirty="0">
                <a:solidFill>
                  <a:srgbClr val="FFFFFF"/>
                </a:solidFill>
                <a:latin typeface="Arial"/>
                <a:cs typeface="Arial"/>
              </a:rPr>
              <a:t> </a:t>
            </a:r>
            <a:r>
              <a:rPr sz="544" spc="5" dirty="0">
                <a:solidFill>
                  <a:srgbClr val="FFFFFF"/>
                </a:solidFill>
                <a:latin typeface="Arial"/>
                <a:cs typeface="Arial"/>
              </a:rPr>
              <a:t>J</a:t>
            </a:r>
            <a:r>
              <a:rPr sz="544" spc="-9" dirty="0">
                <a:solidFill>
                  <a:srgbClr val="FFFFFF"/>
                </a:solidFill>
                <a:latin typeface="Arial"/>
                <a:cs typeface="Arial"/>
              </a:rPr>
              <a:t> </a:t>
            </a:r>
            <a:r>
              <a:rPr sz="544" spc="-34" dirty="0">
                <a:solidFill>
                  <a:srgbClr val="FFFFFF"/>
                </a:solidFill>
                <a:latin typeface="Arial"/>
                <a:cs typeface="Arial"/>
              </a:rPr>
              <a:t>R</a:t>
            </a:r>
            <a:r>
              <a:rPr sz="544" spc="-18" dirty="0">
                <a:solidFill>
                  <a:srgbClr val="FFFFFF"/>
                </a:solidFill>
                <a:latin typeface="Arial"/>
                <a:cs typeface="Arial"/>
              </a:rPr>
              <a:t>e</a:t>
            </a:r>
            <a:r>
              <a:rPr sz="544" spc="-8" dirty="0">
                <a:solidFill>
                  <a:srgbClr val="FFFFFF"/>
                </a:solidFill>
                <a:latin typeface="Arial"/>
                <a:cs typeface="Arial"/>
              </a:rPr>
              <a:t>n</a:t>
            </a:r>
            <a:r>
              <a:rPr sz="544" spc="9" dirty="0">
                <a:solidFill>
                  <a:srgbClr val="FFFFFF"/>
                </a:solidFill>
                <a:latin typeface="Arial"/>
                <a:cs typeface="Arial"/>
              </a:rPr>
              <a:t>f</a:t>
            </a:r>
            <a:r>
              <a:rPr sz="544" spc="-11" dirty="0">
                <a:solidFill>
                  <a:srgbClr val="FFFFFF"/>
                </a:solidFill>
                <a:latin typeface="Arial"/>
                <a:cs typeface="Arial"/>
              </a:rPr>
              <a:t>r</a:t>
            </a:r>
            <a:r>
              <a:rPr sz="544" spc="-18" dirty="0">
                <a:solidFill>
                  <a:srgbClr val="FFFFFF"/>
                </a:solidFill>
                <a:latin typeface="Arial"/>
                <a:cs typeface="Arial"/>
              </a:rPr>
              <a:t>e</a:t>
            </a:r>
            <a:r>
              <a:rPr sz="544" spc="8" dirty="0">
                <a:solidFill>
                  <a:srgbClr val="FFFFFF"/>
                </a:solidFill>
                <a:latin typeface="Arial"/>
                <a:cs typeface="Arial"/>
              </a:rPr>
              <a:t>w</a:t>
            </a:r>
            <a:endParaRPr sz="544">
              <a:latin typeface="Arial"/>
              <a:cs typeface="Arial"/>
            </a:endParaRPr>
          </a:p>
        </p:txBody>
      </p:sp>
      <p:sp>
        <p:nvSpPr>
          <p:cNvPr id="5" name="object 5"/>
          <p:cNvSpPr txBox="1"/>
          <p:nvPr/>
        </p:nvSpPr>
        <p:spPr>
          <a:xfrm>
            <a:off x="5131411" y="4558228"/>
            <a:ext cx="929039" cy="349326"/>
          </a:xfrm>
          <a:prstGeom prst="rect">
            <a:avLst/>
          </a:prstGeom>
        </p:spPr>
        <p:txBody>
          <a:bodyPr vert="horz" wrap="square" lIns="0" tIns="0" rIns="0" bIns="0" rtlCol="0">
            <a:spAutoFit/>
          </a:bodyPr>
          <a:lstStyle/>
          <a:p>
            <a:pPr marL="42554" marR="2301" indent="-37091">
              <a:lnSpc>
                <a:spcPct val="113599"/>
              </a:lnSpc>
            </a:pPr>
            <a:r>
              <a:rPr sz="498" spc="2" dirty="0">
                <a:solidFill>
                  <a:srgbClr val="FFFFFF"/>
                </a:solidFill>
                <a:latin typeface="Arial"/>
                <a:cs typeface="Arial"/>
              </a:rPr>
              <a:t>Mo</a:t>
            </a:r>
            <a:r>
              <a:rPr sz="498" spc="14" dirty="0">
                <a:solidFill>
                  <a:srgbClr val="FFFFFF"/>
                </a:solidFill>
                <a:latin typeface="Arial"/>
                <a:cs typeface="Arial"/>
              </a:rPr>
              <a:t>t</a:t>
            </a:r>
            <a:r>
              <a:rPr sz="498" spc="-8" dirty="0">
                <a:solidFill>
                  <a:srgbClr val="FFFFFF"/>
                </a:solidFill>
                <a:latin typeface="Arial"/>
                <a:cs typeface="Arial"/>
              </a:rPr>
              <a:t>h</a:t>
            </a:r>
            <a:r>
              <a:rPr sz="498" spc="-18" dirty="0">
                <a:solidFill>
                  <a:srgbClr val="FFFFFF"/>
                </a:solidFill>
                <a:latin typeface="Arial"/>
                <a:cs typeface="Arial"/>
              </a:rPr>
              <a:t>e</a:t>
            </a:r>
            <a:r>
              <a:rPr sz="498" dirty="0">
                <a:solidFill>
                  <a:srgbClr val="FFFFFF"/>
                </a:solidFill>
                <a:latin typeface="Arial"/>
                <a:cs typeface="Arial"/>
              </a:rPr>
              <a:t>r</a:t>
            </a:r>
            <a:r>
              <a:rPr sz="498" spc="-9" dirty="0">
                <a:solidFill>
                  <a:srgbClr val="FFFFFF"/>
                </a:solidFill>
                <a:latin typeface="Arial"/>
                <a:cs typeface="Arial"/>
              </a:rPr>
              <a:t> </a:t>
            </a:r>
            <a:r>
              <a:rPr sz="498" spc="-18" dirty="0">
                <a:solidFill>
                  <a:srgbClr val="FFFFFF"/>
                </a:solidFill>
                <a:latin typeface="Arial"/>
                <a:cs typeface="Arial"/>
              </a:rPr>
              <a:t>a</a:t>
            </a:r>
            <a:r>
              <a:rPr sz="498" spc="-8" dirty="0">
                <a:solidFill>
                  <a:srgbClr val="FFFFFF"/>
                </a:solidFill>
                <a:latin typeface="Arial"/>
                <a:cs typeface="Arial"/>
              </a:rPr>
              <a:t>n</a:t>
            </a:r>
            <a:r>
              <a:rPr sz="498" spc="9" dirty="0">
                <a:solidFill>
                  <a:srgbClr val="FFFFFF"/>
                </a:solidFill>
                <a:latin typeface="Arial"/>
                <a:cs typeface="Arial"/>
              </a:rPr>
              <a:t>d</a:t>
            </a:r>
            <a:r>
              <a:rPr sz="498" spc="-9" dirty="0">
                <a:solidFill>
                  <a:srgbClr val="FFFFFF"/>
                </a:solidFill>
                <a:latin typeface="Arial"/>
                <a:cs typeface="Arial"/>
              </a:rPr>
              <a:t> </a:t>
            </a:r>
            <a:r>
              <a:rPr sz="498" spc="-11" dirty="0">
                <a:solidFill>
                  <a:srgbClr val="FFFFFF"/>
                </a:solidFill>
                <a:latin typeface="Arial"/>
                <a:cs typeface="Arial"/>
              </a:rPr>
              <a:t>I</a:t>
            </a:r>
            <a:r>
              <a:rPr sz="498" spc="-8" dirty="0">
                <a:solidFill>
                  <a:srgbClr val="FFFFFF"/>
                </a:solidFill>
                <a:latin typeface="Arial"/>
                <a:cs typeface="Arial"/>
              </a:rPr>
              <a:t>n</a:t>
            </a:r>
            <a:r>
              <a:rPr sz="498" spc="9" dirty="0">
                <a:solidFill>
                  <a:srgbClr val="FFFFFF"/>
                </a:solidFill>
                <a:latin typeface="Arial"/>
                <a:cs typeface="Arial"/>
              </a:rPr>
              <a:t>f</a:t>
            </a:r>
            <a:r>
              <a:rPr sz="498" spc="-18" dirty="0">
                <a:solidFill>
                  <a:srgbClr val="FFFFFF"/>
                </a:solidFill>
                <a:latin typeface="Arial"/>
                <a:cs typeface="Arial"/>
              </a:rPr>
              <a:t>a</a:t>
            </a:r>
            <a:r>
              <a:rPr sz="498" spc="-8" dirty="0">
                <a:solidFill>
                  <a:srgbClr val="FFFFFF"/>
                </a:solidFill>
                <a:latin typeface="Arial"/>
                <a:cs typeface="Arial"/>
              </a:rPr>
              <a:t>n</a:t>
            </a:r>
            <a:r>
              <a:rPr sz="498" spc="16" dirty="0">
                <a:solidFill>
                  <a:srgbClr val="FFFFFF"/>
                </a:solidFill>
                <a:latin typeface="Arial"/>
                <a:cs typeface="Arial"/>
              </a:rPr>
              <a:t>t</a:t>
            </a:r>
            <a:r>
              <a:rPr sz="498" spc="-9" dirty="0">
                <a:solidFill>
                  <a:srgbClr val="FFFFFF"/>
                </a:solidFill>
                <a:latin typeface="Arial"/>
                <a:cs typeface="Arial"/>
              </a:rPr>
              <a:t> </a:t>
            </a:r>
            <a:r>
              <a:rPr sz="498" spc="-32" dirty="0">
                <a:solidFill>
                  <a:srgbClr val="FFFFFF"/>
                </a:solidFill>
                <a:latin typeface="Arial"/>
                <a:cs typeface="Arial"/>
              </a:rPr>
              <a:t>R</a:t>
            </a:r>
            <a:r>
              <a:rPr sz="498" spc="-18" dirty="0">
                <a:solidFill>
                  <a:srgbClr val="FFFFFF"/>
                </a:solidFill>
                <a:latin typeface="Arial"/>
                <a:cs typeface="Arial"/>
              </a:rPr>
              <a:t>e</a:t>
            </a:r>
            <a:r>
              <a:rPr sz="498" spc="-9" dirty="0">
                <a:solidFill>
                  <a:srgbClr val="FFFFFF"/>
                </a:solidFill>
                <a:latin typeface="Arial"/>
                <a:cs typeface="Arial"/>
              </a:rPr>
              <a:t>s</a:t>
            </a:r>
            <a:r>
              <a:rPr sz="498" spc="-18" dirty="0">
                <a:solidFill>
                  <a:srgbClr val="FFFFFF"/>
                </a:solidFill>
                <a:latin typeface="Arial"/>
                <a:cs typeface="Arial"/>
              </a:rPr>
              <a:t>ea</a:t>
            </a:r>
            <a:r>
              <a:rPr sz="498" spc="-9" dirty="0">
                <a:solidFill>
                  <a:srgbClr val="FFFFFF"/>
                </a:solidFill>
                <a:latin typeface="Arial"/>
                <a:cs typeface="Arial"/>
              </a:rPr>
              <a:t>r</a:t>
            </a:r>
            <a:r>
              <a:rPr sz="498" spc="9" dirty="0">
                <a:solidFill>
                  <a:srgbClr val="FFFFFF"/>
                </a:solidFill>
                <a:latin typeface="Arial"/>
                <a:cs typeface="Arial"/>
              </a:rPr>
              <a:t>c</a:t>
            </a:r>
            <a:r>
              <a:rPr sz="498" spc="-8" dirty="0">
                <a:solidFill>
                  <a:srgbClr val="FFFFFF"/>
                </a:solidFill>
                <a:latin typeface="Arial"/>
                <a:cs typeface="Arial"/>
              </a:rPr>
              <a:t>h</a:t>
            </a:r>
            <a:r>
              <a:rPr sz="498" spc="-9" dirty="0">
                <a:solidFill>
                  <a:srgbClr val="FFFFFF"/>
                </a:solidFill>
                <a:latin typeface="Arial"/>
                <a:cs typeface="Arial"/>
              </a:rPr>
              <a:t> </a:t>
            </a:r>
            <a:r>
              <a:rPr sz="498" spc="-18" dirty="0">
                <a:solidFill>
                  <a:srgbClr val="FFFFFF"/>
                </a:solidFill>
                <a:latin typeface="Arial"/>
                <a:cs typeface="Arial"/>
              </a:rPr>
              <a:t>U</a:t>
            </a:r>
            <a:r>
              <a:rPr sz="498" spc="-8" dirty="0">
                <a:solidFill>
                  <a:srgbClr val="FFFFFF"/>
                </a:solidFill>
                <a:latin typeface="Arial"/>
                <a:cs typeface="Arial"/>
              </a:rPr>
              <a:t>n</a:t>
            </a:r>
            <a:r>
              <a:rPr sz="498" dirty="0">
                <a:solidFill>
                  <a:srgbClr val="FFFFFF"/>
                </a:solidFill>
                <a:latin typeface="Arial"/>
                <a:cs typeface="Arial"/>
              </a:rPr>
              <a:t>i</a:t>
            </a:r>
            <a:r>
              <a:rPr sz="498" spc="14" dirty="0">
                <a:solidFill>
                  <a:srgbClr val="FFFFFF"/>
                </a:solidFill>
                <a:latin typeface="Arial"/>
                <a:cs typeface="Arial"/>
              </a:rPr>
              <a:t>t</a:t>
            </a:r>
            <a:r>
              <a:rPr sz="498" spc="-9" dirty="0">
                <a:solidFill>
                  <a:srgbClr val="FFFFFF"/>
                </a:solidFill>
                <a:latin typeface="Arial"/>
                <a:cs typeface="Arial"/>
              </a:rPr>
              <a:t>,</a:t>
            </a:r>
            <a:r>
              <a:rPr sz="498" spc="-14" dirty="0">
                <a:solidFill>
                  <a:srgbClr val="FFFFFF"/>
                </a:solidFill>
                <a:latin typeface="Arial"/>
                <a:cs typeface="Arial"/>
              </a:rPr>
              <a:t> D</a:t>
            </a:r>
            <a:r>
              <a:rPr sz="498" spc="-18" dirty="0">
                <a:solidFill>
                  <a:srgbClr val="FFFFFF"/>
                </a:solidFill>
                <a:latin typeface="Arial"/>
                <a:cs typeface="Arial"/>
              </a:rPr>
              <a:t>e</a:t>
            </a:r>
            <a:r>
              <a:rPr sz="498" spc="8" dirty="0">
                <a:solidFill>
                  <a:srgbClr val="FFFFFF"/>
                </a:solidFill>
                <a:latin typeface="Arial"/>
                <a:cs typeface="Arial"/>
              </a:rPr>
              <a:t>p</a:t>
            </a:r>
            <a:r>
              <a:rPr sz="498" spc="-18" dirty="0">
                <a:solidFill>
                  <a:srgbClr val="FFFFFF"/>
                </a:solidFill>
                <a:latin typeface="Arial"/>
                <a:cs typeface="Arial"/>
              </a:rPr>
              <a:t>a</a:t>
            </a:r>
            <a:r>
              <a:rPr sz="498" dirty="0">
                <a:solidFill>
                  <a:srgbClr val="FFFFFF"/>
                </a:solidFill>
                <a:latin typeface="Arial"/>
                <a:cs typeface="Arial"/>
              </a:rPr>
              <a:t>r</a:t>
            </a:r>
            <a:r>
              <a:rPr sz="498" spc="14" dirty="0">
                <a:solidFill>
                  <a:srgbClr val="FFFFFF"/>
                </a:solidFill>
                <a:latin typeface="Arial"/>
                <a:cs typeface="Arial"/>
              </a:rPr>
              <a:t>t</a:t>
            </a:r>
            <a:r>
              <a:rPr sz="498" spc="-8" dirty="0">
                <a:solidFill>
                  <a:srgbClr val="FFFFFF"/>
                </a:solidFill>
                <a:latin typeface="Arial"/>
                <a:cs typeface="Arial"/>
              </a:rPr>
              <a:t>m</a:t>
            </a:r>
            <a:r>
              <a:rPr sz="498" spc="-18" dirty="0">
                <a:solidFill>
                  <a:srgbClr val="FFFFFF"/>
                </a:solidFill>
                <a:latin typeface="Arial"/>
                <a:cs typeface="Arial"/>
              </a:rPr>
              <a:t>e</a:t>
            </a:r>
            <a:r>
              <a:rPr sz="498" spc="-8" dirty="0">
                <a:solidFill>
                  <a:srgbClr val="FFFFFF"/>
                </a:solidFill>
                <a:latin typeface="Arial"/>
                <a:cs typeface="Arial"/>
              </a:rPr>
              <a:t>n</a:t>
            </a:r>
            <a:r>
              <a:rPr sz="498" spc="16" dirty="0">
                <a:solidFill>
                  <a:srgbClr val="FFFFFF"/>
                </a:solidFill>
                <a:latin typeface="Arial"/>
                <a:cs typeface="Arial"/>
              </a:rPr>
              <a:t>t</a:t>
            </a:r>
            <a:r>
              <a:rPr sz="498" spc="-9" dirty="0">
                <a:solidFill>
                  <a:srgbClr val="FFFFFF"/>
                </a:solidFill>
                <a:latin typeface="Arial"/>
                <a:cs typeface="Arial"/>
              </a:rPr>
              <a:t> </a:t>
            </a:r>
            <a:r>
              <a:rPr sz="498" spc="2" dirty="0">
                <a:solidFill>
                  <a:srgbClr val="FFFFFF"/>
                </a:solidFill>
                <a:latin typeface="Arial"/>
                <a:cs typeface="Arial"/>
              </a:rPr>
              <a:t>o</a:t>
            </a:r>
            <a:r>
              <a:rPr sz="498" spc="9" dirty="0">
                <a:solidFill>
                  <a:srgbClr val="FFFFFF"/>
                </a:solidFill>
                <a:latin typeface="Arial"/>
                <a:cs typeface="Arial"/>
              </a:rPr>
              <a:t>f</a:t>
            </a:r>
            <a:r>
              <a:rPr sz="498" spc="-9" dirty="0">
                <a:solidFill>
                  <a:srgbClr val="FFFFFF"/>
                </a:solidFill>
                <a:latin typeface="Arial"/>
                <a:cs typeface="Arial"/>
              </a:rPr>
              <a:t> </a:t>
            </a:r>
            <a:r>
              <a:rPr sz="498" spc="-18" dirty="0">
                <a:solidFill>
                  <a:srgbClr val="FFFFFF"/>
                </a:solidFill>
                <a:latin typeface="Arial"/>
                <a:cs typeface="Arial"/>
              </a:rPr>
              <a:t>Hea</a:t>
            </a:r>
            <a:r>
              <a:rPr sz="498" dirty="0">
                <a:solidFill>
                  <a:srgbClr val="FFFFFF"/>
                </a:solidFill>
                <a:latin typeface="Arial"/>
                <a:cs typeface="Arial"/>
              </a:rPr>
              <a:t>l</a:t>
            </a:r>
            <a:r>
              <a:rPr sz="498" spc="14" dirty="0">
                <a:solidFill>
                  <a:srgbClr val="FFFFFF"/>
                </a:solidFill>
                <a:latin typeface="Arial"/>
                <a:cs typeface="Arial"/>
              </a:rPr>
              <a:t>t</a:t>
            </a:r>
            <a:r>
              <a:rPr sz="498" spc="-8" dirty="0">
                <a:solidFill>
                  <a:srgbClr val="FFFFFF"/>
                </a:solidFill>
                <a:latin typeface="Arial"/>
                <a:cs typeface="Arial"/>
              </a:rPr>
              <a:t>h</a:t>
            </a:r>
            <a:r>
              <a:rPr sz="498" spc="-9" dirty="0">
                <a:solidFill>
                  <a:srgbClr val="FFFFFF"/>
                </a:solidFill>
                <a:latin typeface="Arial"/>
                <a:cs typeface="Arial"/>
              </a:rPr>
              <a:t> </a:t>
            </a:r>
            <a:r>
              <a:rPr sz="498" spc="-30" dirty="0">
                <a:solidFill>
                  <a:srgbClr val="FFFFFF"/>
                </a:solidFill>
                <a:latin typeface="Arial"/>
                <a:cs typeface="Arial"/>
              </a:rPr>
              <a:t>S</a:t>
            </a:r>
            <a:r>
              <a:rPr sz="498" spc="9" dirty="0">
                <a:solidFill>
                  <a:srgbClr val="FFFFFF"/>
                </a:solidFill>
                <a:latin typeface="Arial"/>
                <a:cs typeface="Arial"/>
              </a:rPr>
              <a:t>c</a:t>
            </a:r>
            <a:r>
              <a:rPr sz="498" dirty="0">
                <a:solidFill>
                  <a:srgbClr val="FFFFFF"/>
                </a:solidFill>
                <a:latin typeface="Arial"/>
                <a:cs typeface="Arial"/>
              </a:rPr>
              <a:t>i</a:t>
            </a:r>
            <a:r>
              <a:rPr sz="498" spc="-18" dirty="0">
                <a:solidFill>
                  <a:srgbClr val="FFFFFF"/>
                </a:solidFill>
                <a:latin typeface="Arial"/>
                <a:cs typeface="Arial"/>
              </a:rPr>
              <a:t>e</a:t>
            </a:r>
            <a:r>
              <a:rPr sz="498" spc="-8" dirty="0">
                <a:solidFill>
                  <a:srgbClr val="FFFFFF"/>
                </a:solidFill>
                <a:latin typeface="Arial"/>
                <a:cs typeface="Arial"/>
              </a:rPr>
              <a:t>n</a:t>
            </a:r>
            <a:r>
              <a:rPr sz="498" spc="9" dirty="0">
                <a:solidFill>
                  <a:srgbClr val="FFFFFF"/>
                </a:solidFill>
                <a:latin typeface="Arial"/>
                <a:cs typeface="Arial"/>
              </a:rPr>
              <a:t>c</a:t>
            </a:r>
            <a:r>
              <a:rPr sz="498" spc="-18" dirty="0">
                <a:solidFill>
                  <a:srgbClr val="FFFFFF"/>
                </a:solidFill>
                <a:latin typeface="Arial"/>
                <a:cs typeface="Arial"/>
              </a:rPr>
              <a:t>e</a:t>
            </a:r>
            <a:r>
              <a:rPr sz="498" spc="-9" dirty="0">
                <a:solidFill>
                  <a:srgbClr val="FFFFFF"/>
                </a:solidFill>
                <a:latin typeface="Arial"/>
                <a:cs typeface="Arial"/>
              </a:rPr>
              <a:t>s,</a:t>
            </a:r>
            <a:endParaRPr sz="498">
              <a:latin typeface="Arial"/>
              <a:cs typeface="Arial"/>
            </a:endParaRPr>
          </a:p>
          <a:p>
            <a:pPr marL="433598" marR="2301" indent="-12652">
              <a:lnSpc>
                <a:spcPct val="113599"/>
              </a:lnSpc>
            </a:pPr>
            <a:r>
              <a:rPr sz="498" spc="-18" dirty="0">
                <a:solidFill>
                  <a:srgbClr val="FFFFFF"/>
                </a:solidFill>
                <a:latin typeface="Arial"/>
                <a:cs typeface="Arial"/>
              </a:rPr>
              <a:t>U</a:t>
            </a:r>
            <a:r>
              <a:rPr sz="498" spc="-8" dirty="0">
                <a:solidFill>
                  <a:srgbClr val="FFFFFF"/>
                </a:solidFill>
                <a:latin typeface="Arial"/>
                <a:cs typeface="Arial"/>
              </a:rPr>
              <a:t>n</a:t>
            </a:r>
            <a:r>
              <a:rPr sz="498" dirty="0">
                <a:solidFill>
                  <a:srgbClr val="FFFFFF"/>
                </a:solidFill>
                <a:latin typeface="Arial"/>
                <a:cs typeface="Arial"/>
              </a:rPr>
              <a:t>i</a:t>
            </a:r>
            <a:r>
              <a:rPr sz="498" spc="-9" dirty="0">
                <a:solidFill>
                  <a:srgbClr val="FFFFFF"/>
                </a:solidFill>
                <a:latin typeface="Arial"/>
                <a:cs typeface="Arial"/>
              </a:rPr>
              <a:t>v</a:t>
            </a:r>
            <a:r>
              <a:rPr sz="498" spc="-18" dirty="0">
                <a:solidFill>
                  <a:srgbClr val="FFFFFF"/>
                </a:solidFill>
                <a:latin typeface="Arial"/>
                <a:cs typeface="Arial"/>
              </a:rPr>
              <a:t>e</a:t>
            </a:r>
            <a:r>
              <a:rPr sz="498" dirty="0">
                <a:solidFill>
                  <a:srgbClr val="FFFFFF"/>
                </a:solidFill>
                <a:latin typeface="Arial"/>
                <a:cs typeface="Arial"/>
              </a:rPr>
              <a:t>r</a:t>
            </a:r>
            <a:r>
              <a:rPr sz="498" spc="-9" dirty="0">
                <a:solidFill>
                  <a:srgbClr val="FFFFFF"/>
                </a:solidFill>
                <a:latin typeface="Arial"/>
                <a:cs typeface="Arial"/>
              </a:rPr>
              <a:t>s</a:t>
            </a:r>
            <a:r>
              <a:rPr sz="498" dirty="0">
                <a:solidFill>
                  <a:srgbClr val="FFFFFF"/>
                </a:solidFill>
                <a:latin typeface="Arial"/>
                <a:cs typeface="Arial"/>
              </a:rPr>
              <a:t>i</a:t>
            </a:r>
            <a:r>
              <a:rPr sz="498" spc="14" dirty="0">
                <a:solidFill>
                  <a:srgbClr val="FFFFFF"/>
                </a:solidFill>
                <a:latin typeface="Arial"/>
                <a:cs typeface="Arial"/>
              </a:rPr>
              <a:t>t</a:t>
            </a:r>
            <a:r>
              <a:rPr sz="498" spc="-8" dirty="0">
                <a:solidFill>
                  <a:srgbClr val="FFFFFF"/>
                </a:solidFill>
                <a:latin typeface="Arial"/>
                <a:cs typeface="Arial"/>
              </a:rPr>
              <a:t>y</a:t>
            </a:r>
            <a:r>
              <a:rPr sz="498" spc="-9" dirty="0">
                <a:solidFill>
                  <a:srgbClr val="FFFFFF"/>
                </a:solidFill>
                <a:latin typeface="Arial"/>
                <a:cs typeface="Arial"/>
              </a:rPr>
              <a:t> </a:t>
            </a:r>
            <a:r>
              <a:rPr sz="498" spc="2" dirty="0">
                <a:solidFill>
                  <a:srgbClr val="FFFFFF"/>
                </a:solidFill>
                <a:latin typeface="Arial"/>
                <a:cs typeface="Arial"/>
              </a:rPr>
              <a:t>o</a:t>
            </a:r>
            <a:r>
              <a:rPr sz="498" spc="9" dirty="0">
                <a:solidFill>
                  <a:srgbClr val="FFFFFF"/>
                </a:solidFill>
                <a:latin typeface="Arial"/>
                <a:cs typeface="Arial"/>
              </a:rPr>
              <a:t>f</a:t>
            </a:r>
            <a:r>
              <a:rPr sz="498" spc="-9" dirty="0">
                <a:solidFill>
                  <a:srgbClr val="FFFFFF"/>
                </a:solidFill>
                <a:latin typeface="Arial"/>
                <a:cs typeface="Arial"/>
              </a:rPr>
              <a:t> </a:t>
            </a:r>
            <a:r>
              <a:rPr sz="498" spc="-73" dirty="0">
                <a:solidFill>
                  <a:srgbClr val="FFFFFF"/>
                </a:solidFill>
                <a:latin typeface="Arial"/>
                <a:cs typeface="Arial"/>
              </a:rPr>
              <a:t>Y</a:t>
            </a:r>
            <a:r>
              <a:rPr sz="498" spc="2" dirty="0">
                <a:solidFill>
                  <a:srgbClr val="FFFFFF"/>
                </a:solidFill>
                <a:latin typeface="Arial"/>
                <a:cs typeface="Arial"/>
              </a:rPr>
              <a:t>o</a:t>
            </a:r>
            <a:r>
              <a:rPr sz="498" dirty="0">
                <a:solidFill>
                  <a:srgbClr val="FFFFFF"/>
                </a:solidFill>
                <a:latin typeface="Arial"/>
                <a:cs typeface="Arial"/>
              </a:rPr>
              <a:t>r</a:t>
            </a:r>
            <a:r>
              <a:rPr sz="498" spc="5" dirty="0">
                <a:solidFill>
                  <a:srgbClr val="FFFFFF"/>
                </a:solidFill>
                <a:latin typeface="Arial"/>
                <a:cs typeface="Arial"/>
              </a:rPr>
              <a:t>k</a:t>
            </a:r>
            <a:r>
              <a:rPr sz="498" spc="-9" dirty="0">
                <a:solidFill>
                  <a:srgbClr val="FFFFFF"/>
                </a:solidFill>
                <a:latin typeface="Arial"/>
                <a:cs typeface="Arial"/>
              </a:rPr>
              <a:t>, </a:t>
            </a:r>
            <a:r>
              <a:rPr sz="498" spc="-32" dirty="0">
                <a:solidFill>
                  <a:srgbClr val="FFFFFF"/>
                </a:solidFill>
                <a:latin typeface="Arial"/>
                <a:cs typeface="Arial"/>
              </a:rPr>
              <a:t>YOR</a:t>
            </a:r>
            <a:r>
              <a:rPr sz="498" spc="-14" dirty="0">
                <a:solidFill>
                  <a:srgbClr val="FFFFFF"/>
                </a:solidFill>
                <a:latin typeface="Arial"/>
                <a:cs typeface="Arial"/>
              </a:rPr>
              <a:t>K</a:t>
            </a:r>
            <a:r>
              <a:rPr sz="498" spc="-9" dirty="0">
                <a:solidFill>
                  <a:srgbClr val="FFFFFF"/>
                </a:solidFill>
                <a:latin typeface="Arial"/>
                <a:cs typeface="Arial"/>
              </a:rPr>
              <a:t>, </a:t>
            </a:r>
            <a:r>
              <a:rPr sz="498" spc="-32" dirty="0">
                <a:solidFill>
                  <a:srgbClr val="FFFFFF"/>
                </a:solidFill>
                <a:latin typeface="Arial"/>
                <a:cs typeface="Arial"/>
              </a:rPr>
              <a:t>YO</a:t>
            </a:r>
            <a:r>
              <a:rPr sz="498" spc="-18" dirty="0">
                <a:solidFill>
                  <a:srgbClr val="FFFFFF"/>
                </a:solidFill>
                <a:latin typeface="Arial"/>
                <a:cs typeface="Arial"/>
              </a:rPr>
              <a:t>1</a:t>
            </a:r>
            <a:r>
              <a:rPr sz="498" spc="-16" dirty="0">
                <a:solidFill>
                  <a:srgbClr val="FFFFFF"/>
                </a:solidFill>
                <a:latin typeface="Arial"/>
                <a:cs typeface="Arial"/>
              </a:rPr>
              <a:t>0</a:t>
            </a:r>
            <a:r>
              <a:rPr sz="498" spc="-9" dirty="0">
                <a:solidFill>
                  <a:srgbClr val="FFFFFF"/>
                </a:solidFill>
                <a:latin typeface="Arial"/>
                <a:cs typeface="Arial"/>
              </a:rPr>
              <a:t> </a:t>
            </a:r>
            <a:r>
              <a:rPr sz="498" spc="-18" dirty="0">
                <a:solidFill>
                  <a:srgbClr val="FFFFFF"/>
                </a:solidFill>
                <a:latin typeface="Arial"/>
                <a:cs typeface="Arial"/>
              </a:rPr>
              <a:t>5DD</a:t>
            </a:r>
            <a:endParaRPr sz="498">
              <a:latin typeface="Arial"/>
              <a:cs typeface="Arial"/>
            </a:endParaRPr>
          </a:p>
        </p:txBody>
      </p:sp>
      <p:sp>
        <p:nvSpPr>
          <p:cNvPr id="6" name="object 6"/>
          <p:cNvSpPr/>
          <p:nvPr/>
        </p:nvSpPr>
        <p:spPr>
          <a:xfrm>
            <a:off x="2883029" y="1821503"/>
            <a:ext cx="1108497" cy="470229"/>
          </a:xfrm>
          <a:prstGeom prst="rect">
            <a:avLst/>
          </a:prstGeom>
          <a:blipFill>
            <a:blip r:embed="rId4" cstate="print"/>
            <a:stretch>
              <a:fillRect/>
            </a:stretch>
          </a:blipFill>
        </p:spPr>
        <p:txBody>
          <a:bodyPr wrap="square" lIns="0" tIns="0" rIns="0" bIns="0" rtlCol="0"/>
          <a:lstStyle/>
          <a:p>
            <a:endParaRPr sz="815"/>
          </a:p>
        </p:txBody>
      </p:sp>
      <p:sp>
        <p:nvSpPr>
          <p:cNvPr id="7" name="object 7"/>
          <p:cNvSpPr/>
          <p:nvPr/>
        </p:nvSpPr>
        <p:spPr>
          <a:xfrm>
            <a:off x="2884244" y="3073106"/>
            <a:ext cx="3340340" cy="0"/>
          </a:xfrm>
          <a:custGeom>
            <a:avLst/>
            <a:gdLst/>
            <a:ahLst/>
            <a:cxnLst/>
            <a:rect l="l" t="t" r="r" b="b"/>
            <a:pathLst>
              <a:path w="7376795">
                <a:moveTo>
                  <a:pt x="0" y="0"/>
                </a:moveTo>
                <a:lnTo>
                  <a:pt x="7376529" y="0"/>
                </a:lnTo>
              </a:path>
            </a:pathLst>
          </a:custGeom>
          <a:ln w="38100">
            <a:solidFill>
              <a:srgbClr val="C7B6D9"/>
            </a:solidFill>
          </a:ln>
        </p:spPr>
        <p:txBody>
          <a:bodyPr wrap="square" lIns="0" tIns="0" rIns="0" bIns="0" rtlCol="0"/>
          <a:lstStyle/>
          <a:p>
            <a:endParaRPr sz="815"/>
          </a:p>
        </p:txBody>
      </p:sp>
      <p:sp>
        <p:nvSpPr>
          <p:cNvPr id="8" name="object 8"/>
          <p:cNvSpPr/>
          <p:nvPr/>
        </p:nvSpPr>
        <p:spPr>
          <a:xfrm>
            <a:off x="2884244" y="2717213"/>
            <a:ext cx="3340340" cy="0"/>
          </a:xfrm>
          <a:custGeom>
            <a:avLst/>
            <a:gdLst/>
            <a:ahLst/>
            <a:cxnLst/>
            <a:rect l="l" t="t" r="r" b="b"/>
            <a:pathLst>
              <a:path w="7376795">
                <a:moveTo>
                  <a:pt x="0" y="0"/>
                </a:moveTo>
                <a:lnTo>
                  <a:pt x="7376529" y="0"/>
                </a:lnTo>
              </a:path>
            </a:pathLst>
          </a:custGeom>
          <a:ln w="38100">
            <a:solidFill>
              <a:srgbClr val="C7B6D9"/>
            </a:solidFill>
          </a:ln>
        </p:spPr>
        <p:txBody>
          <a:bodyPr wrap="square" lIns="0" tIns="0" rIns="0" bIns="0" rtlCol="0"/>
          <a:lstStyle/>
          <a:p>
            <a:endParaRPr sz="815"/>
          </a:p>
        </p:txBody>
      </p:sp>
      <p:sp>
        <p:nvSpPr>
          <p:cNvPr id="9" name="object 9"/>
          <p:cNvSpPr/>
          <p:nvPr/>
        </p:nvSpPr>
        <p:spPr>
          <a:xfrm>
            <a:off x="2883028" y="2361320"/>
            <a:ext cx="3340340" cy="0"/>
          </a:xfrm>
          <a:custGeom>
            <a:avLst/>
            <a:gdLst/>
            <a:ahLst/>
            <a:cxnLst/>
            <a:rect l="l" t="t" r="r" b="b"/>
            <a:pathLst>
              <a:path w="7376795">
                <a:moveTo>
                  <a:pt x="0" y="0"/>
                </a:moveTo>
                <a:lnTo>
                  <a:pt x="7376529" y="0"/>
                </a:lnTo>
              </a:path>
            </a:pathLst>
          </a:custGeom>
          <a:ln w="38100">
            <a:solidFill>
              <a:srgbClr val="D1C3E0"/>
            </a:solidFill>
          </a:ln>
        </p:spPr>
        <p:txBody>
          <a:bodyPr wrap="square" lIns="0" tIns="0" rIns="0" bIns="0" rtlCol="0"/>
          <a:lstStyle/>
          <a:p>
            <a:endParaRPr sz="815"/>
          </a:p>
        </p:txBody>
      </p:sp>
      <p:sp>
        <p:nvSpPr>
          <p:cNvPr id="10" name="object 10"/>
          <p:cNvSpPr txBox="1"/>
          <p:nvPr/>
        </p:nvSpPr>
        <p:spPr>
          <a:xfrm>
            <a:off x="2933544" y="4419719"/>
            <a:ext cx="125291" cy="679167"/>
          </a:xfrm>
          <a:prstGeom prst="rect">
            <a:avLst/>
          </a:prstGeom>
        </p:spPr>
        <p:txBody>
          <a:bodyPr vert="vert270" wrap="square" lIns="0" tIns="0" rIns="0" bIns="0" rtlCol="0">
            <a:spAutoFit/>
          </a:bodyPr>
          <a:lstStyle/>
          <a:p>
            <a:pPr marL="5751"/>
            <a:r>
              <a:rPr sz="407" i="1" spc="-2" dirty="0">
                <a:solidFill>
                  <a:srgbClr val="FFFFFF"/>
                </a:solidFill>
                <a:latin typeface="Lucida Sans"/>
                <a:cs typeface="Lucida Sans"/>
              </a:rPr>
              <a:t>I</a:t>
            </a:r>
            <a:r>
              <a:rPr sz="407" i="1" dirty="0">
                <a:solidFill>
                  <a:srgbClr val="FFFFFF"/>
                </a:solidFill>
                <a:latin typeface="Lucida Sans"/>
                <a:cs typeface="Lucida Sans"/>
              </a:rPr>
              <a:t>m</a:t>
            </a:r>
            <a:r>
              <a:rPr sz="407" i="1" spc="-2" dirty="0">
                <a:solidFill>
                  <a:srgbClr val="FFFFFF"/>
                </a:solidFill>
                <a:latin typeface="Lucida Sans"/>
                <a:cs typeface="Lucida Sans"/>
              </a:rPr>
              <a:t>ag</a:t>
            </a:r>
            <a:r>
              <a:rPr sz="407" i="1" dirty="0">
                <a:solidFill>
                  <a:srgbClr val="FFFFFF"/>
                </a:solidFill>
                <a:latin typeface="Lucida Sans"/>
                <a:cs typeface="Lucida Sans"/>
              </a:rPr>
              <a:t>e</a:t>
            </a:r>
            <a:r>
              <a:rPr sz="407" i="1" spc="-18" dirty="0">
                <a:solidFill>
                  <a:srgbClr val="FFFFFF"/>
                </a:solidFill>
                <a:latin typeface="Lucida Sans"/>
                <a:cs typeface="Lucida Sans"/>
              </a:rPr>
              <a:t> </a:t>
            </a:r>
            <a:r>
              <a:rPr sz="407" i="1" dirty="0">
                <a:solidFill>
                  <a:srgbClr val="FFFFFF"/>
                </a:solidFill>
                <a:latin typeface="Lucida Sans"/>
                <a:cs typeface="Lucida Sans"/>
              </a:rPr>
              <a:t>©</a:t>
            </a:r>
            <a:r>
              <a:rPr sz="407" i="1" spc="-18" dirty="0">
                <a:solidFill>
                  <a:srgbClr val="FFFFFF"/>
                </a:solidFill>
                <a:latin typeface="Lucida Sans"/>
                <a:cs typeface="Lucida Sans"/>
              </a:rPr>
              <a:t> </a:t>
            </a:r>
            <a:r>
              <a:rPr sz="407" i="1" dirty="0">
                <a:solidFill>
                  <a:srgbClr val="FFFFFF"/>
                </a:solidFill>
                <a:latin typeface="Lucida Sans"/>
                <a:cs typeface="Lucida Sans"/>
              </a:rPr>
              <a:t>m</a:t>
            </a:r>
            <a:r>
              <a:rPr sz="407" i="1" spc="-2" dirty="0">
                <a:solidFill>
                  <a:srgbClr val="FFFFFF"/>
                </a:solidFill>
                <a:latin typeface="Lucida Sans"/>
                <a:cs typeface="Lucida Sans"/>
              </a:rPr>
              <a:t>agne</a:t>
            </a:r>
            <a:r>
              <a:rPr sz="407" i="1" dirty="0">
                <a:solidFill>
                  <a:srgbClr val="FFFFFF"/>
                </a:solidFill>
                <a:latin typeface="Lucida Sans"/>
                <a:cs typeface="Lucida Sans"/>
              </a:rPr>
              <a:t>t</a:t>
            </a:r>
            <a:r>
              <a:rPr sz="407" i="1" spc="-2" dirty="0">
                <a:solidFill>
                  <a:srgbClr val="FFFFFF"/>
                </a:solidFill>
                <a:latin typeface="Lucida Sans"/>
                <a:cs typeface="Lucida Sans"/>
              </a:rPr>
              <a:t>o</a:t>
            </a:r>
            <a:r>
              <a:rPr sz="407" i="1" dirty="0">
                <a:solidFill>
                  <a:srgbClr val="FFFFFF"/>
                </a:solidFill>
                <a:latin typeface="Lucida Sans"/>
                <a:cs typeface="Lucida Sans"/>
              </a:rPr>
              <a:t>f</a:t>
            </a:r>
            <a:r>
              <a:rPr sz="407" i="1" spc="-2" dirty="0">
                <a:solidFill>
                  <a:srgbClr val="FFFFFF"/>
                </a:solidFill>
                <a:latin typeface="Lucida Sans"/>
                <a:cs typeface="Lucida Sans"/>
              </a:rPr>
              <a:t>il</a:t>
            </a:r>
            <a:r>
              <a:rPr sz="407" i="1" dirty="0">
                <a:solidFill>
                  <a:srgbClr val="FFFFFF"/>
                </a:solidFill>
                <a:latin typeface="Lucida Sans"/>
                <a:cs typeface="Lucida Sans"/>
              </a:rPr>
              <a:t>ms</a:t>
            </a:r>
            <a:r>
              <a:rPr sz="407" i="1" spc="-2" dirty="0">
                <a:solidFill>
                  <a:srgbClr val="FFFFFF"/>
                </a:solidFill>
                <a:latin typeface="Lucida Sans"/>
                <a:cs typeface="Lucida Sans"/>
              </a:rPr>
              <a:t>.</a:t>
            </a:r>
            <a:r>
              <a:rPr sz="407" i="1" dirty="0">
                <a:solidFill>
                  <a:srgbClr val="FFFFFF"/>
                </a:solidFill>
                <a:latin typeface="Lucida Sans"/>
                <a:cs typeface="Lucida Sans"/>
              </a:rPr>
              <a:t>c</a:t>
            </a:r>
            <a:r>
              <a:rPr sz="407" i="1" spc="-2" dirty="0">
                <a:solidFill>
                  <a:srgbClr val="FFFFFF"/>
                </a:solidFill>
                <a:latin typeface="Lucida Sans"/>
                <a:cs typeface="Lucida Sans"/>
              </a:rPr>
              <a:t>o</a:t>
            </a:r>
            <a:r>
              <a:rPr sz="407" i="1" dirty="0">
                <a:solidFill>
                  <a:srgbClr val="FFFFFF"/>
                </a:solidFill>
                <a:latin typeface="Lucida Sans"/>
                <a:cs typeface="Lucida Sans"/>
              </a:rPr>
              <a:t>m</a:t>
            </a:r>
            <a:endParaRPr sz="407">
              <a:latin typeface="Lucida Sans"/>
              <a:cs typeface="Lucida Sans"/>
            </a:endParaRPr>
          </a:p>
        </p:txBody>
      </p:sp>
      <p:sp>
        <p:nvSpPr>
          <p:cNvPr id="11" name="Title 1"/>
          <p:cNvSpPr txBox="1">
            <a:spLocks/>
          </p:cNvSpPr>
          <p:nvPr/>
        </p:nvSpPr>
        <p:spPr>
          <a:xfrm>
            <a:off x="1674011" y="1174419"/>
            <a:ext cx="5810586" cy="476671"/>
          </a:xfrm>
          <a:prstGeom prst="rect">
            <a:avLst/>
          </a:prstGeom>
          <a:ln>
            <a:solidFill>
              <a:srgbClr val="EB138E"/>
            </a:solidFill>
          </a:ln>
        </p:spPr>
        <p:txBody>
          <a:bodyPr>
            <a:normAutofit fontScale="97500"/>
          </a:bodyPr>
          <a:lstStyle>
            <a:lvl1pPr algn="ctr" defTabSz="914400" rtl="0" eaLnBrk="1" latinLnBrk="0" hangingPunct="1">
              <a:spcBef>
                <a:spcPct val="0"/>
              </a:spcBef>
              <a:buNone/>
              <a:defRPr sz="3600" kern="1200">
                <a:solidFill>
                  <a:schemeClr val="accent1">
                    <a:lumMod val="75000"/>
                  </a:schemeClr>
                </a:solidFill>
                <a:latin typeface="Arial"/>
                <a:ea typeface="+mj-ea"/>
                <a:cs typeface="Arial"/>
              </a:defRPr>
            </a:lvl1pPr>
          </a:lstStyle>
          <a:p>
            <a:r>
              <a:rPr lang="en-US" sz="2260" dirty="0">
                <a:solidFill>
                  <a:srgbClr val="3039F0"/>
                </a:solidFill>
              </a:rPr>
              <a:t>What works in large-scale change?</a:t>
            </a:r>
          </a:p>
        </p:txBody>
      </p:sp>
      <p:sp>
        <p:nvSpPr>
          <p:cNvPr id="12" name="Rectangle 11"/>
          <p:cNvSpPr/>
          <p:nvPr/>
        </p:nvSpPr>
        <p:spPr>
          <a:xfrm>
            <a:off x="1368960" y="5639572"/>
            <a:ext cx="4296467" cy="222690"/>
          </a:xfrm>
          <a:prstGeom prst="rect">
            <a:avLst/>
          </a:prstGeom>
        </p:spPr>
        <p:txBody>
          <a:bodyPr wrap="square">
            <a:spAutoFit/>
          </a:bodyPr>
          <a:lstStyle/>
          <a:p>
            <a:r>
              <a:rPr lang="en-GB" sz="847" dirty="0">
                <a:hlinkClick r:id="rId5"/>
              </a:rPr>
              <a:t>http://yhhiec.org.uk/wp-content/uploads/2011/06/11060109_Master_EiP_Report.pdf</a:t>
            </a:r>
            <a:endParaRPr lang="en-GB" sz="847" dirty="0"/>
          </a:p>
        </p:txBody>
      </p:sp>
      <p:sp>
        <p:nvSpPr>
          <p:cNvPr id="13" name="Rectangle 12"/>
          <p:cNvSpPr/>
          <p:nvPr/>
        </p:nvSpPr>
        <p:spPr>
          <a:xfrm>
            <a:off x="6641446" y="5638702"/>
            <a:ext cx="1128835" cy="222690"/>
          </a:xfrm>
          <a:prstGeom prst="rect">
            <a:avLst/>
          </a:prstGeom>
        </p:spPr>
        <p:txBody>
          <a:bodyPr wrap="none">
            <a:spAutoFit/>
          </a:bodyPr>
          <a:lstStyle/>
          <a:p>
            <a:r>
              <a:rPr lang="en-GB" sz="847" dirty="0">
                <a:hlinkClick r:id="rId6"/>
              </a:rPr>
              <a:t>http://yhhiec.org.uk/</a:t>
            </a:r>
            <a:endParaRPr lang="en-GB" sz="847" dirty="0"/>
          </a:p>
        </p:txBody>
      </p:sp>
    </p:spTree>
    <p:extLst>
      <p:ext uri="{BB962C8B-B14F-4D97-AF65-F5344CB8AC3E}">
        <p14:creationId xmlns:p14="http://schemas.microsoft.com/office/powerpoint/2010/main" val="240197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350243" y="1137771"/>
            <a:ext cx="4889302" cy="597261"/>
          </a:xfrm>
        </p:spPr>
        <p:txBody>
          <a:bodyPr>
            <a:normAutofit fontScale="90000"/>
          </a:bodyPr>
          <a:lstStyle/>
          <a:p>
            <a:pPr eaLnBrk="1" hangingPunct="1"/>
            <a:r>
              <a:rPr lang="en-GB" sz="2700" dirty="0">
                <a:solidFill>
                  <a:srgbClr val="663399"/>
                </a:solidFill>
                <a:latin typeface="Arial"/>
                <a:cs typeface="Arial"/>
              </a:rPr>
              <a:t>Evidence into Practice (EiP) Approach </a:t>
            </a:r>
            <a:br>
              <a:rPr lang="en-GB" sz="2700" dirty="0">
                <a:solidFill>
                  <a:srgbClr val="663399"/>
                </a:solidFill>
                <a:latin typeface="Arial"/>
                <a:cs typeface="Arial"/>
              </a:rPr>
            </a:br>
            <a:endParaRPr lang="en-GB" sz="2025" dirty="0">
              <a:solidFill>
                <a:srgbClr val="0066CC"/>
              </a:solidFill>
              <a:latin typeface="Arial"/>
              <a:cs typeface="Arial"/>
            </a:endParaRPr>
          </a:p>
        </p:txBody>
      </p:sp>
      <p:pic>
        <p:nvPicPr>
          <p:cNvPr id="6" name="Picture 5"/>
          <p:cNvPicPr>
            <a:picLocks noChangeAspect="1"/>
          </p:cNvPicPr>
          <p:nvPr/>
        </p:nvPicPr>
        <p:blipFill>
          <a:blip r:embed="rId3"/>
          <a:stretch>
            <a:fillRect/>
          </a:stretch>
        </p:blipFill>
        <p:spPr>
          <a:xfrm>
            <a:off x="1518047" y="1726501"/>
            <a:ext cx="6059844" cy="4063765"/>
          </a:xfrm>
          <a:prstGeom prst="rect">
            <a:avLst/>
          </a:prstGeom>
          <a:solidFill>
            <a:schemeClr val="bg2"/>
          </a:solidFill>
        </p:spPr>
      </p:pic>
      <p:pic>
        <p:nvPicPr>
          <p:cNvPr id="7" name="Picture 6"/>
          <p:cNvPicPr>
            <a:picLocks noChangeAspect="1"/>
          </p:cNvPicPr>
          <p:nvPr/>
        </p:nvPicPr>
        <p:blipFill>
          <a:blip r:embed="rId4"/>
          <a:stretch>
            <a:fillRect/>
          </a:stretch>
        </p:blipFill>
        <p:spPr>
          <a:xfrm>
            <a:off x="4788025" y="2811168"/>
            <a:ext cx="2593976" cy="914819"/>
          </a:xfrm>
          <a:prstGeom prst="rect">
            <a:avLst/>
          </a:prstGeom>
        </p:spPr>
      </p:pic>
      <p:pic>
        <p:nvPicPr>
          <p:cNvPr id="8" name="Picture 7"/>
          <p:cNvPicPr>
            <a:picLocks noChangeAspect="1"/>
          </p:cNvPicPr>
          <p:nvPr/>
        </p:nvPicPr>
        <p:blipFill>
          <a:blip r:embed="rId5"/>
          <a:stretch>
            <a:fillRect/>
          </a:stretch>
        </p:blipFill>
        <p:spPr>
          <a:xfrm>
            <a:off x="5706127" y="3915055"/>
            <a:ext cx="1395746" cy="1106698"/>
          </a:xfrm>
          <a:prstGeom prst="rect">
            <a:avLst/>
          </a:prstGeom>
        </p:spPr>
      </p:pic>
      <p:sp>
        <p:nvSpPr>
          <p:cNvPr id="3" name="Oval 2"/>
          <p:cNvSpPr/>
          <p:nvPr/>
        </p:nvSpPr>
        <p:spPr>
          <a:xfrm>
            <a:off x="1655676" y="5103186"/>
            <a:ext cx="3402378" cy="378042"/>
          </a:xfrm>
          <a:prstGeom prst="ellipse">
            <a:avLst/>
          </a:prstGeom>
          <a:noFill/>
          <a:ln w="476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350"/>
          </a:p>
        </p:txBody>
      </p:sp>
      <p:pic>
        <p:nvPicPr>
          <p:cNvPr id="9" name="Picture 8"/>
          <p:cNvPicPr>
            <a:picLocks noChangeAspect="1"/>
          </p:cNvPicPr>
          <p:nvPr/>
        </p:nvPicPr>
        <p:blipFill>
          <a:blip r:embed="rId6"/>
          <a:stretch>
            <a:fillRect/>
          </a:stretch>
        </p:blipFill>
        <p:spPr>
          <a:xfrm>
            <a:off x="1207011" y="857250"/>
            <a:ext cx="995340" cy="789552"/>
          </a:xfrm>
          <a:prstGeom prst="rect">
            <a:avLst/>
          </a:prstGeom>
        </p:spPr>
      </p:pic>
    </p:spTree>
    <p:extLst>
      <p:ext uri="{BB962C8B-B14F-4D97-AF65-F5344CB8AC3E}">
        <p14:creationId xmlns:p14="http://schemas.microsoft.com/office/powerpoint/2010/main" val="274999647"/>
      </p:ext>
    </p:extLst>
  </p:cSld>
  <p:clrMapOvr>
    <a:masterClrMapping/>
  </p:clrMapOvr>
  <p:transition spd="slow" advClick="0"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78957" y="1361108"/>
            <a:ext cx="3043238" cy="2354491"/>
          </a:xfrm>
          <a:prstGeom prst="rect">
            <a:avLst/>
          </a:prstGeom>
        </p:spPr>
        <p:txBody>
          <a:bodyPr wrap="square">
            <a:spAutoFit/>
          </a:bodyPr>
          <a:lstStyle/>
          <a:p>
            <a:pPr algn="ctr"/>
            <a:r>
              <a:rPr lang="en-GB" sz="2100" b="1" dirty="0"/>
              <a:t>Evidence statement:</a:t>
            </a:r>
          </a:p>
          <a:p>
            <a:pPr algn="ctr"/>
            <a:r>
              <a:rPr lang="en-GB" b="1" dirty="0">
                <a:solidFill>
                  <a:srgbClr val="7030A0"/>
                </a:solidFill>
              </a:rPr>
              <a:t>“An individualised discharge plan for breastfeeding mothers with follow-up telephone calls maintains mothers confidence in breastfeeding and provides reassurance.”</a:t>
            </a:r>
          </a:p>
        </p:txBody>
      </p:sp>
      <p:pic>
        <p:nvPicPr>
          <p:cNvPr id="6" name="Picture 5"/>
          <p:cNvPicPr>
            <a:picLocks noChangeAspect="1"/>
          </p:cNvPicPr>
          <p:nvPr/>
        </p:nvPicPr>
        <p:blipFill>
          <a:blip r:embed="rId3"/>
          <a:stretch>
            <a:fillRect/>
          </a:stretch>
        </p:blipFill>
        <p:spPr>
          <a:xfrm>
            <a:off x="6590303" y="2187342"/>
            <a:ext cx="2160985" cy="2160985"/>
          </a:xfrm>
          <a:prstGeom prst="rect">
            <a:avLst/>
          </a:prstGeom>
        </p:spPr>
      </p:pic>
      <p:pic>
        <p:nvPicPr>
          <p:cNvPr id="7" name="Picture 6"/>
          <p:cNvPicPr>
            <a:picLocks noChangeAspect="1"/>
          </p:cNvPicPr>
          <p:nvPr/>
        </p:nvPicPr>
        <p:blipFill>
          <a:blip r:embed="rId4"/>
          <a:stretch>
            <a:fillRect/>
          </a:stretch>
        </p:blipFill>
        <p:spPr>
          <a:xfrm>
            <a:off x="3078956" y="3836194"/>
            <a:ext cx="3043238" cy="1943100"/>
          </a:xfrm>
          <a:prstGeom prst="rect">
            <a:avLst/>
          </a:prstGeom>
        </p:spPr>
      </p:pic>
      <p:pic>
        <p:nvPicPr>
          <p:cNvPr id="8" name="Picture 7"/>
          <p:cNvPicPr>
            <a:picLocks noChangeAspect="1"/>
          </p:cNvPicPr>
          <p:nvPr/>
        </p:nvPicPr>
        <p:blipFill>
          <a:blip r:embed="rId5"/>
          <a:stretch>
            <a:fillRect/>
          </a:stretch>
        </p:blipFill>
        <p:spPr>
          <a:xfrm>
            <a:off x="172832" y="2247249"/>
            <a:ext cx="2468328" cy="216098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19" y="891539"/>
            <a:ext cx="1338178" cy="820750"/>
          </a:xfrm>
          <a:prstGeom prst="rect">
            <a:avLst/>
          </a:prstGeom>
        </p:spPr>
      </p:pic>
      <p:pic>
        <p:nvPicPr>
          <p:cNvPr id="10" name="Picture 9"/>
          <p:cNvPicPr>
            <a:picLocks noChangeAspect="1"/>
          </p:cNvPicPr>
          <p:nvPr/>
        </p:nvPicPr>
        <p:blipFill>
          <a:blip r:embed="rId7"/>
          <a:stretch>
            <a:fillRect/>
          </a:stretch>
        </p:blipFill>
        <p:spPr>
          <a:xfrm>
            <a:off x="3844963" y="989982"/>
            <a:ext cx="5226249" cy="448095"/>
          </a:xfrm>
          <a:prstGeom prst="rect">
            <a:avLst/>
          </a:prstGeom>
        </p:spPr>
      </p:pic>
    </p:spTree>
    <p:extLst>
      <p:ext uri="{BB962C8B-B14F-4D97-AF65-F5344CB8AC3E}">
        <p14:creationId xmlns:p14="http://schemas.microsoft.com/office/powerpoint/2010/main" val="97997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nvSpPr>
        <p:spPr>
          <a:xfrm>
            <a:off x="3137517" y="2589982"/>
            <a:ext cx="3863817" cy="389168"/>
          </a:xfrm>
          <a:prstGeom prst="rect">
            <a:avLst/>
          </a:prstGeom>
          <a:ln w="12700">
            <a:miter lim="400000"/>
          </a:ln>
          <a:extLst>
            <a:ext uri="{C572A759-6A51-4108-AA02-DFA0A04FC94B}">
              <ma14:wrappingTextBoxFlag xmlns:ma14="http://schemas.microsoft.com/office/mac/drawingml/2011/main" xmlns="" val="1"/>
            </a:ext>
          </a:extLst>
        </p:spPr>
        <p:txBody>
          <a:bodyPr lIns="29253" tIns="29253" rIns="29253" bIns="29253">
            <a:spAutoFit/>
          </a:bodyPr>
          <a:lstStyle>
            <a:lvl1pPr algn="r">
              <a:lnSpc>
                <a:spcPct val="100000"/>
              </a:lnSpc>
              <a:tabLst>
                <a:tab pos="723900" algn="l"/>
                <a:tab pos="1447800" algn="l"/>
                <a:tab pos="2171700" algn="l"/>
                <a:tab pos="2895600" algn="l"/>
                <a:tab pos="3619500" algn="l"/>
                <a:tab pos="4343400" algn="l"/>
                <a:tab pos="5067300" algn="l"/>
                <a:tab pos="5791200" algn="l"/>
              </a:tabLst>
              <a:defRPr sz="3300">
                <a:solidFill>
                  <a:srgbClr val="3D3D3D"/>
                </a:solidFill>
                <a:latin typeface="Lato Light"/>
                <a:ea typeface="Lato Light"/>
                <a:cs typeface="Lato Light"/>
                <a:sym typeface="Lato Light"/>
              </a:defRPr>
            </a:lvl1pPr>
          </a:lstStyle>
          <a:p>
            <a:pPr>
              <a:defRPr sz="1800">
                <a:solidFill>
                  <a:srgbClr val="000000"/>
                </a:solidFill>
              </a:defRPr>
            </a:pPr>
            <a:endParaRPr sz="2145" dirty="0">
              <a:solidFill>
                <a:srgbClr val="000000"/>
              </a:solidFill>
            </a:endParaRPr>
          </a:p>
        </p:txBody>
      </p:sp>
      <p:pic>
        <p:nvPicPr>
          <p:cNvPr id="5" name="SISCC_LogoLarge_800x700.jpg"/>
          <p:cNvPicPr/>
          <p:nvPr/>
        </p:nvPicPr>
        <p:blipFill>
          <a:blip r:embed="rId3">
            <a:extLst/>
          </a:blip>
          <a:stretch>
            <a:fillRect/>
          </a:stretch>
        </p:blipFill>
        <p:spPr>
          <a:xfrm>
            <a:off x="237791" y="971783"/>
            <a:ext cx="1350150" cy="1080120"/>
          </a:xfrm>
          <a:prstGeom prst="rect">
            <a:avLst/>
          </a:prstGeom>
          <a:ln w="12700">
            <a:miter lim="400000"/>
          </a:ln>
        </p:spPr>
      </p:pic>
      <p:sp>
        <p:nvSpPr>
          <p:cNvPr id="7" name="Rectangle 1"/>
          <p:cNvSpPr>
            <a:spLocks noChangeArrowheads="1"/>
          </p:cNvSpPr>
          <p:nvPr/>
        </p:nvSpPr>
        <p:spPr bwMode="auto">
          <a:xfrm>
            <a:off x="3662281" y="971783"/>
            <a:ext cx="5138623" cy="3842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600">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30748" tIns="30264" rIns="30748" bIns="30264">
            <a:spAutoFit/>
          </a:bodyPr>
          <a:lstStyle/>
          <a:p>
            <a:pPr algn="r">
              <a:buClr>
                <a:srgbClr val="000000"/>
              </a:buClr>
              <a:buSzPct val="100000"/>
              <a:tabLst>
                <a:tab pos="486841" algn="l"/>
                <a:tab pos="973682" algn="l"/>
                <a:tab pos="1460522" algn="l"/>
                <a:tab pos="1947364" algn="l"/>
                <a:tab pos="2434205" algn="l"/>
                <a:tab pos="2921045" algn="l"/>
                <a:tab pos="3407886" algn="l"/>
                <a:tab pos="3894727" algn="l"/>
                <a:tab pos="4381568" algn="l"/>
                <a:tab pos="4868408" algn="l"/>
                <a:tab pos="5355249" algn="l"/>
              </a:tabLst>
            </a:pPr>
            <a:r>
              <a:rPr lang="en-GB" sz="1050" dirty="0">
                <a:solidFill>
                  <a:srgbClr val="3D3D3D"/>
                </a:solidFill>
                <a:latin typeface="Arial" panose="020B0604020202020204" pitchFamily="34" charset="0"/>
                <a:cs typeface="Arial" panose="020B0604020202020204" pitchFamily="34" charset="0"/>
              </a:rPr>
              <a:t>Scottish Improvement Science </a:t>
            </a:r>
          </a:p>
          <a:p>
            <a:pPr algn="r">
              <a:buClr>
                <a:srgbClr val="000000"/>
              </a:buClr>
              <a:buSzPct val="100000"/>
              <a:tabLst>
                <a:tab pos="486841" algn="l"/>
                <a:tab pos="973682" algn="l"/>
                <a:tab pos="1460522" algn="l"/>
                <a:tab pos="1947364" algn="l"/>
                <a:tab pos="2434205" algn="l"/>
                <a:tab pos="2921045" algn="l"/>
                <a:tab pos="3407886" algn="l"/>
                <a:tab pos="3894727" algn="l"/>
                <a:tab pos="4381568" algn="l"/>
                <a:tab pos="4868408" algn="l"/>
                <a:tab pos="5355249" algn="l"/>
              </a:tabLst>
            </a:pPr>
            <a:r>
              <a:rPr lang="en-GB" sz="1050" dirty="0">
                <a:solidFill>
                  <a:srgbClr val="3D3D3D"/>
                </a:solidFill>
                <a:latin typeface="Arial" panose="020B0604020202020204" pitchFamily="34" charset="0"/>
                <a:cs typeface="Arial" panose="020B0604020202020204" pitchFamily="34" charset="0"/>
              </a:rPr>
              <a:t>Collaborating Centre</a:t>
            </a:r>
          </a:p>
        </p:txBody>
      </p:sp>
      <p:pic>
        <p:nvPicPr>
          <p:cNvPr id="2" name="Picture 1"/>
          <p:cNvPicPr>
            <a:picLocks noChangeAspect="1"/>
          </p:cNvPicPr>
          <p:nvPr/>
        </p:nvPicPr>
        <p:blipFill>
          <a:blip r:embed="rId4"/>
          <a:stretch>
            <a:fillRect/>
          </a:stretch>
        </p:blipFill>
        <p:spPr>
          <a:xfrm>
            <a:off x="2471738" y="1778794"/>
            <a:ext cx="4293394" cy="4239793"/>
          </a:xfrm>
          <a:prstGeom prst="rect">
            <a:avLst/>
          </a:prstGeom>
          <a:solidFill>
            <a:srgbClr val="FFFF00">
              <a:alpha val="94000"/>
            </a:srgbClr>
          </a:solidFill>
          <a:ln>
            <a:solidFill>
              <a:schemeClr val="accent1"/>
            </a:solidFill>
          </a:ln>
        </p:spPr>
      </p:pic>
      <p:sp>
        <p:nvSpPr>
          <p:cNvPr id="9" name="TextBox 8"/>
          <p:cNvSpPr txBox="1"/>
          <p:nvPr/>
        </p:nvSpPr>
        <p:spPr>
          <a:xfrm>
            <a:off x="7008937" y="2051904"/>
            <a:ext cx="1912934" cy="923330"/>
          </a:xfrm>
          <a:prstGeom prst="rect">
            <a:avLst/>
          </a:prstGeom>
          <a:noFill/>
        </p:spPr>
        <p:txBody>
          <a:bodyPr wrap="square" rtlCol="0">
            <a:spAutoFit/>
          </a:bodyPr>
          <a:lstStyle/>
          <a:p>
            <a:pPr algn="ctr"/>
            <a:r>
              <a:rPr lang="en-GB" dirty="0"/>
              <a:t>North of Scotland</a:t>
            </a:r>
          </a:p>
          <a:p>
            <a:pPr algn="ctr"/>
            <a:r>
              <a:rPr lang="en-GB" dirty="0"/>
              <a:t>Aberdeen 24</a:t>
            </a:r>
            <a:r>
              <a:rPr lang="en-GB" baseline="30000" dirty="0"/>
              <a:t>th</a:t>
            </a:r>
            <a:r>
              <a:rPr lang="en-GB" dirty="0"/>
              <a:t> April 2017</a:t>
            </a:r>
          </a:p>
        </p:txBody>
      </p:sp>
      <p:sp>
        <p:nvSpPr>
          <p:cNvPr id="12" name="TextBox 11"/>
          <p:cNvSpPr txBox="1"/>
          <p:nvPr/>
        </p:nvSpPr>
        <p:spPr>
          <a:xfrm>
            <a:off x="6728864" y="4346508"/>
            <a:ext cx="2279405" cy="923330"/>
          </a:xfrm>
          <a:prstGeom prst="rect">
            <a:avLst/>
          </a:prstGeom>
          <a:noFill/>
        </p:spPr>
        <p:txBody>
          <a:bodyPr wrap="square" rtlCol="0">
            <a:spAutoFit/>
          </a:bodyPr>
          <a:lstStyle/>
          <a:p>
            <a:pPr algn="ctr"/>
            <a:r>
              <a:rPr lang="en-GB" dirty="0"/>
              <a:t>South East &amp; Tayside</a:t>
            </a:r>
          </a:p>
          <a:p>
            <a:pPr algn="ctr"/>
            <a:r>
              <a:rPr lang="en-GB" dirty="0"/>
              <a:t>Edinburgh 19</a:t>
            </a:r>
            <a:r>
              <a:rPr lang="en-GB" baseline="30000" dirty="0"/>
              <a:t>th</a:t>
            </a:r>
            <a:r>
              <a:rPr lang="en-GB" dirty="0"/>
              <a:t> April 2017</a:t>
            </a:r>
          </a:p>
        </p:txBody>
      </p:sp>
      <p:sp>
        <p:nvSpPr>
          <p:cNvPr id="13" name="TextBox 12"/>
          <p:cNvSpPr txBox="1"/>
          <p:nvPr/>
        </p:nvSpPr>
        <p:spPr>
          <a:xfrm>
            <a:off x="424043" y="4540936"/>
            <a:ext cx="2149463" cy="923330"/>
          </a:xfrm>
          <a:prstGeom prst="rect">
            <a:avLst/>
          </a:prstGeom>
          <a:noFill/>
        </p:spPr>
        <p:txBody>
          <a:bodyPr wrap="square" rtlCol="0">
            <a:spAutoFit/>
          </a:bodyPr>
          <a:lstStyle/>
          <a:p>
            <a:pPr algn="ctr"/>
            <a:r>
              <a:rPr lang="en-GB" dirty="0"/>
              <a:t>West of Scotland</a:t>
            </a:r>
          </a:p>
          <a:p>
            <a:pPr algn="ctr"/>
            <a:r>
              <a:rPr lang="en-GB" dirty="0"/>
              <a:t>Glasgow 29</a:t>
            </a:r>
            <a:r>
              <a:rPr lang="en-GB" baseline="30000" dirty="0"/>
              <a:t>th</a:t>
            </a:r>
            <a:r>
              <a:rPr lang="en-GB" dirty="0"/>
              <a:t> March 2017</a:t>
            </a:r>
          </a:p>
        </p:txBody>
      </p:sp>
      <p:cxnSp>
        <p:nvCxnSpPr>
          <p:cNvPr id="11" name="Straight Connector 10"/>
          <p:cNvCxnSpPr/>
          <p:nvPr/>
        </p:nvCxnSpPr>
        <p:spPr>
          <a:xfrm flipV="1">
            <a:off x="5745538" y="2461978"/>
            <a:ext cx="1548231" cy="1652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074253" y="4601590"/>
            <a:ext cx="1824605" cy="240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144129" y="4849909"/>
            <a:ext cx="2171415" cy="11984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52191" y="1114149"/>
            <a:ext cx="3294366" cy="1015663"/>
          </a:xfrm>
          <a:prstGeom prst="rect">
            <a:avLst/>
          </a:prstGeom>
          <a:noFill/>
        </p:spPr>
        <p:txBody>
          <a:bodyPr wrap="square" rtlCol="0">
            <a:spAutoFit/>
          </a:bodyPr>
          <a:lstStyle/>
          <a:p>
            <a:pPr algn="ctr"/>
            <a:r>
              <a:rPr lang="en-GB" sz="3000" dirty="0"/>
              <a:t>Regional Workshops</a:t>
            </a:r>
          </a:p>
        </p:txBody>
      </p:sp>
      <p:sp>
        <p:nvSpPr>
          <p:cNvPr id="14" name="Freeform 13"/>
          <p:cNvSpPr/>
          <p:nvPr/>
        </p:nvSpPr>
        <p:spPr>
          <a:xfrm>
            <a:off x="4250531" y="4036219"/>
            <a:ext cx="1285875" cy="1535906"/>
          </a:xfrm>
          <a:custGeom>
            <a:avLst/>
            <a:gdLst>
              <a:gd name="connsiteX0" fmla="*/ 1714500 w 1714500"/>
              <a:gd name="connsiteY0" fmla="*/ 257175 h 2047875"/>
              <a:gd name="connsiteX1" fmla="*/ 1666875 w 1714500"/>
              <a:gd name="connsiteY1" fmla="*/ 180975 h 2047875"/>
              <a:gd name="connsiteX2" fmla="*/ 1628775 w 1714500"/>
              <a:gd name="connsiteY2" fmla="*/ 142875 h 2047875"/>
              <a:gd name="connsiteX3" fmla="*/ 1600200 w 1714500"/>
              <a:gd name="connsiteY3" fmla="*/ 123825 h 2047875"/>
              <a:gd name="connsiteX4" fmla="*/ 1562100 w 1714500"/>
              <a:gd name="connsiteY4" fmla="*/ 95250 h 2047875"/>
              <a:gd name="connsiteX5" fmla="*/ 1514475 w 1714500"/>
              <a:gd name="connsiteY5" fmla="*/ 28575 h 2047875"/>
              <a:gd name="connsiteX6" fmla="*/ 1390650 w 1714500"/>
              <a:gd name="connsiteY6" fmla="*/ 9525 h 2047875"/>
              <a:gd name="connsiteX7" fmla="*/ 1343025 w 1714500"/>
              <a:gd name="connsiteY7" fmla="*/ 0 h 2047875"/>
              <a:gd name="connsiteX8" fmla="*/ 1152525 w 1714500"/>
              <a:gd name="connsiteY8" fmla="*/ 9525 h 2047875"/>
              <a:gd name="connsiteX9" fmla="*/ 1085850 w 1714500"/>
              <a:gd name="connsiteY9" fmla="*/ 28575 h 2047875"/>
              <a:gd name="connsiteX10" fmla="*/ 1047750 w 1714500"/>
              <a:gd name="connsiteY10" fmla="*/ 38100 h 2047875"/>
              <a:gd name="connsiteX11" fmla="*/ 1019175 w 1714500"/>
              <a:gd name="connsiteY11" fmla="*/ 66675 h 2047875"/>
              <a:gd name="connsiteX12" fmla="*/ 819150 w 1714500"/>
              <a:gd name="connsiteY12" fmla="*/ 76200 h 2047875"/>
              <a:gd name="connsiteX13" fmla="*/ 790575 w 1714500"/>
              <a:gd name="connsiteY13" fmla="*/ 57150 h 2047875"/>
              <a:gd name="connsiteX14" fmla="*/ 723900 w 1714500"/>
              <a:gd name="connsiteY14" fmla="*/ 38100 h 2047875"/>
              <a:gd name="connsiteX15" fmla="*/ 657225 w 1714500"/>
              <a:gd name="connsiteY15" fmla="*/ 19050 h 2047875"/>
              <a:gd name="connsiteX16" fmla="*/ 495300 w 1714500"/>
              <a:gd name="connsiteY16" fmla="*/ 28575 h 2047875"/>
              <a:gd name="connsiteX17" fmla="*/ 447675 w 1714500"/>
              <a:gd name="connsiteY17" fmla="*/ 38100 h 2047875"/>
              <a:gd name="connsiteX18" fmla="*/ 419100 w 1714500"/>
              <a:gd name="connsiteY18" fmla="*/ 57150 h 2047875"/>
              <a:gd name="connsiteX19" fmla="*/ 361950 w 1714500"/>
              <a:gd name="connsiteY19" fmla="*/ 66675 h 2047875"/>
              <a:gd name="connsiteX20" fmla="*/ 247650 w 1714500"/>
              <a:gd name="connsiteY20" fmla="*/ 95250 h 2047875"/>
              <a:gd name="connsiteX21" fmla="*/ 190500 w 1714500"/>
              <a:gd name="connsiteY21" fmla="*/ 142875 h 2047875"/>
              <a:gd name="connsiteX22" fmla="*/ 114300 w 1714500"/>
              <a:gd name="connsiteY22" fmla="*/ 180975 h 2047875"/>
              <a:gd name="connsiteX23" fmla="*/ 104775 w 1714500"/>
              <a:gd name="connsiteY23" fmla="*/ 209550 h 2047875"/>
              <a:gd name="connsiteX24" fmla="*/ 76200 w 1714500"/>
              <a:gd name="connsiteY24" fmla="*/ 228600 h 2047875"/>
              <a:gd name="connsiteX25" fmla="*/ 19050 w 1714500"/>
              <a:gd name="connsiteY25" fmla="*/ 276225 h 2047875"/>
              <a:gd name="connsiteX26" fmla="*/ 9525 w 1714500"/>
              <a:gd name="connsiteY26" fmla="*/ 314325 h 2047875"/>
              <a:gd name="connsiteX27" fmla="*/ 0 w 1714500"/>
              <a:gd name="connsiteY27" fmla="*/ 342900 h 2047875"/>
              <a:gd name="connsiteX28" fmla="*/ 9525 w 1714500"/>
              <a:gd name="connsiteY28" fmla="*/ 419100 h 2047875"/>
              <a:gd name="connsiteX29" fmla="*/ 28575 w 1714500"/>
              <a:gd name="connsiteY29" fmla="*/ 447675 h 2047875"/>
              <a:gd name="connsiteX30" fmla="*/ 38100 w 1714500"/>
              <a:gd name="connsiteY30" fmla="*/ 485775 h 2047875"/>
              <a:gd name="connsiteX31" fmla="*/ 66675 w 1714500"/>
              <a:gd name="connsiteY31" fmla="*/ 476250 h 2047875"/>
              <a:gd name="connsiteX32" fmla="*/ 142875 w 1714500"/>
              <a:gd name="connsiteY32" fmla="*/ 457200 h 2047875"/>
              <a:gd name="connsiteX33" fmla="*/ 352425 w 1714500"/>
              <a:gd name="connsiteY33" fmla="*/ 466725 h 2047875"/>
              <a:gd name="connsiteX34" fmla="*/ 371475 w 1714500"/>
              <a:gd name="connsiteY34" fmla="*/ 495300 h 2047875"/>
              <a:gd name="connsiteX35" fmla="*/ 381000 w 1714500"/>
              <a:gd name="connsiteY35" fmla="*/ 657225 h 2047875"/>
              <a:gd name="connsiteX36" fmla="*/ 390525 w 1714500"/>
              <a:gd name="connsiteY36" fmla="*/ 685800 h 2047875"/>
              <a:gd name="connsiteX37" fmla="*/ 476250 w 1714500"/>
              <a:gd name="connsiteY37" fmla="*/ 752475 h 2047875"/>
              <a:gd name="connsiteX38" fmla="*/ 514350 w 1714500"/>
              <a:gd name="connsiteY38" fmla="*/ 781050 h 2047875"/>
              <a:gd name="connsiteX39" fmla="*/ 581025 w 1714500"/>
              <a:gd name="connsiteY39" fmla="*/ 809625 h 2047875"/>
              <a:gd name="connsiteX40" fmla="*/ 628650 w 1714500"/>
              <a:gd name="connsiteY40" fmla="*/ 819150 h 2047875"/>
              <a:gd name="connsiteX41" fmla="*/ 733425 w 1714500"/>
              <a:gd name="connsiteY41" fmla="*/ 866775 h 2047875"/>
              <a:gd name="connsiteX42" fmla="*/ 790575 w 1714500"/>
              <a:gd name="connsiteY42" fmla="*/ 876300 h 2047875"/>
              <a:gd name="connsiteX43" fmla="*/ 828675 w 1714500"/>
              <a:gd name="connsiteY43" fmla="*/ 885825 h 2047875"/>
              <a:gd name="connsiteX44" fmla="*/ 819150 w 1714500"/>
              <a:gd name="connsiteY44" fmla="*/ 923925 h 2047875"/>
              <a:gd name="connsiteX45" fmla="*/ 828675 w 1714500"/>
              <a:gd name="connsiteY45" fmla="*/ 952500 h 2047875"/>
              <a:gd name="connsiteX46" fmla="*/ 800100 w 1714500"/>
              <a:gd name="connsiteY46" fmla="*/ 1066800 h 2047875"/>
              <a:gd name="connsiteX47" fmla="*/ 742950 w 1714500"/>
              <a:gd name="connsiteY47" fmla="*/ 1095375 h 2047875"/>
              <a:gd name="connsiteX48" fmla="*/ 714375 w 1714500"/>
              <a:gd name="connsiteY48" fmla="*/ 1133475 h 2047875"/>
              <a:gd name="connsiteX49" fmla="*/ 723900 w 1714500"/>
              <a:gd name="connsiteY49" fmla="*/ 1162050 h 2047875"/>
              <a:gd name="connsiteX50" fmla="*/ 733425 w 1714500"/>
              <a:gd name="connsiteY50" fmla="*/ 1209675 h 2047875"/>
              <a:gd name="connsiteX51" fmla="*/ 781050 w 1714500"/>
              <a:gd name="connsiteY51" fmla="*/ 1266825 h 2047875"/>
              <a:gd name="connsiteX52" fmla="*/ 809625 w 1714500"/>
              <a:gd name="connsiteY52" fmla="*/ 1285875 h 2047875"/>
              <a:gd name="connsiteX53" fmla="*/ 904875 w 1714500"/>
              <a:gd name="connsiteY53" fmla="*/ 1295400 h 2047875"/>
              <a:gd name="connsiteX54" fmla="*/ 923925 w 1714500"/>
              <a:gd name="connsiteY54" fmla="*/ 1323975 h 2047875"/>
              <a:gd name="connsiteX55" fmla="*/ 952500 w 1714500"/>
              <a:gd name="connsiteY55" fmla="*/ 1343025 h 2047875"/>
              <a:gd name="connsiteX56" fmla="*/ 942975 w 1714500"/>
              <a:gd name="connsiteY56" fmla="*/ 1381125 h 2047875"/>
              <a:gd name="connsiteX57" fmla="*/ 933450 w 1714500"/>
              <a:gd name="connsiteY57" fmla="*/ 1409700 h 2047875"/>
              <a:gd name="connsiteX58" fmla="*/ 923925 w 1714500"/>
              <a:gd name="connsiteY58" fmla="*/ 1447800 h 2047875"/>
              <a:gd name="connsiteX59" fmla="*/ 914400 w 1714500"/>
              <a:gd name="connsiteY59" fmla="*/ 1476375 h 2047875"/>
              <a:gd name="connsiteX60" fmla="*/ 895350 w 1714500"/>
              <a:gd name="connsiteY60" fmla="*/ 1590675 h 2047875"/>
              <a:gd name="connsiteX61" fmla="*/ 885825 w 1714500"/>
              <a:gd name="connsiteY61" fmla="*/ 1647825 h 2047875"/>
              <a:gd name="connsiteX62" fmla="*/ 914400 w 1714500"/>
              <a:gd name="connsiteY62" fmla="*/ 1724025 h 2047875"/>
              <a:gd name="connsiteX63" fmla="*/ 971550 w 1714500"/>
              <a:gd name="connsiteY63" fmla="*/ 1704975 h 2047875"/>
              <a:gd name="connsiteX64" fmla="*/ 1000125 w 1714500"/>
              <a:gd name="connsiteY64" fmla="*/ 1724025 h 2047875"/>
              <a:gd name="connsiteX65" fmla="*/ 1047750 w 1714500"/>
              <a:gd name="connsiteY65" fmla="*/ 1762125 h 2047875"/>
              <a:gd name="connsiteX66" fmla="*/ 1085850 w 1714500"/>
              <a:gd name="connsiteY66" fmla="*/ 1781175 h 2047875"/>
              <a:gd name="connsiteX67" fmla="*/ 1114425 w 1714500"/>
              <a:gd name="connsiteY67" fmla="*/ 1809750 h 2047875"/>
              <a:gd name="connsiteX68" fmla="*/ 1171575 w 1714500"/>
              <a:gd name="connsiteY68" fmla="*/ 1828800 h 2047875"/>
              <a:gd name="connsiteX69" fmla="*/ 1200150 w 1714500"/>
              <a:gd name="connsiteY69" fmla="*/ 1847850 h 2047875"/>
              <a:gd name="connsiteX70" fmla="*/ 1247775 w 1714500"/>
              <a:gd name="connsiteY70" fmla="*/ 1866900 h 2047875"/>
              <a:gd name="connsiteX71" fmla="*/ 1257300 w 1714500"/>
              <a:gd name="connsiteY71" fmla="*/ 1838325 h 2047875"/>
              <a:gd name="connsiteX72" fmla="*/ 1285875 w 1714500"/>
              <a:gd name="connsiteY72" fmla="*/ 1857375 h 2047875"/>
              <a:gd name="connsiteX73" fmla="*/ 1333500 w 1714500"/>
              <a:gd name="connsiteY73" fmla="*/ 1905000 h 2047875"/>
              <a:gd name="connsiteX74" fmla="*/ 1390650 w 1714500"/>
              <a:gd name="connsiteY74" fmla="*/ 1971675 h 2047875"/>
              <a:gd name="connsiteX75" fmla="*/ 1419225 w 1714500"/>
              <a:gd name="connsiteY75" fmla="*/ 1990725 h 2047875"/>
              <a:gd name="connsiteX76" fmla="*/ 1476375 w 1714500"/>
              <a:gd name="connsiteY76" fmla="*/ 2038350 h 2047875"/>
              <a:gd name="connsiteX77" fmla="*/ 1447800 w 1714500"/>
              <a:gd name="connsiteY77" fmla="*/ 2047875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714500" h="2047875">
                <a:moveTo>
                  <a:pt x="1714500" y="257175"/>
                </a:moveTo>
                <a:cubicBezTo>
                  <a:pt x="1711646" y="252418"/>
                  <a:pt x="1676648" y="192377"/>
                  <a:pt x="1666875" y="180975"/>
                </a:cubicBezTo>
                <a:cubicBezTo>
                  <a:pt x="1655186" y="167338"/>
                  <a:pt x="1642412" y="154564"/>
                  <a:pt x="1628775" y="142875"/>
                </a:cubicBezTo>
                <a:cubicBezTo>
                  <a:pt x="1620083" y="135425"/>
                  <a:pt x="1609515" y="130479"/>
                  <a:pt x="1600200" y="123825"/>
                </a:cubicBezTo>
                <a:cubicBezTo>
                  <a:pt x="1587282" y="114598"/>
                  <a:pt x="1574800" y="104775"/>
                  <a:pt x="1562100" y="95250"/>
                </a:cubicBezTo>
                <a:cubicBezTo>
                  <a:pt x="1553609" y="78268"/>
                  <a:pt x="1537358" y="35726"/>
                  <a:pt x="1514475" y="28575"/>
                </a:cubicBezTo>
                <a:cubicBezTo>
                  <a:pt x="1474615" y="16119"/>
                  <a:pt x="1431842" y="16390"/>
                  <a:pt x="1390650" y="9525"/>
                </a:cubicBezTo>
                <a:cubicBezTo>
                  <a:pt x="1374681" y="6863"/>
                  <a:pt x="1358900" y="3175"/>
                  <a:pt x="1343025" y="0"/>
                </a:cubicBezTo>
                <a:cubicBezTo>
                  <a:pt x="1279525" y="3175"/>
                  <a:pt x="1215885" y="4245"/>
                  <a:pt x="1152525" y="9525"/>
                </a:cubicBezTo>
                <a:cubicBezTo>
                  <a:pt x="1131506" y="11277"/>
                  <a:pt x="1106273" y="22740"/>
                  <a:pt x="1085850" y="28575"/>
                </a:cubicBezTo>
                <a:cubicBezTo>
                  <a:pt x="1073263" y="32171"/>
                  <a:pt x="1060450" y="34925"/>
                  <a:pt x="1047750" y="38100"/>
                </a:cubicBezTo>
                <a:cubicBezTo>
                  <a:pt x="1038225" y="47625"/>
                  <a:pt x="1029523" y="58051"/>
                  <a:pt x="1019175" y="66675"/>
                </a:cubicBezTo>
                <a:cubicBezTo>
                  <a:pt x="957262" y="118269"/>
                  <a:pt x="930593" y="82391"/>
                  <a:pt x="819150" y="76200"/>
                </a:cubicBezTo>
                <a:cubicBezTo>
                  <a:pt x="809625" y="69850"/>
                  <a:pt x="801204" y="61402"/>
                  <a:pt x="790575" y="57150"/>
                </a:cubicBezTo>
                <a:cubicBezTo>
                  <a:pt x="769114" y="48566"/>
                  <a:pt x="746040" y="44742"/>
                  <a:pt x="723900" y="38100"/>
                </a:cubicBezTo>
                <a:cubicBezTo>
                  <a:pt x="655577" y="17603"/>
                  <a:pt x="740699" y="39918"/>
                  <a:pt x="657225" y="19050"/>
                </a:cubicBezTo>
                <a:cubicBezTo>
                  <a:pt x="603250" y="22225"/>
                  <a:pt x="549146" y="23680"/>
                  <a:pt x="495300" y="28575"/>
                </a:cubicBezTo>
                <a:cubicBezTo>
                  <a:pt x="479177" y="30041"/>
                  <a:pt x="462834" y="32416"/>
                  <a:pt x="447675" y="38100"/>
                </a:cubicBezTo>
                <a:cubicBezTo>
                  <a:pt x="436956" y="42120"/>
                  <a:pt x="429960" y="53530"/>
                  <a:pt x="419100" y="57150"/>
                </a:cubicBezTo>
                <a:cubicBezTo>
                  <a:pt x="400778" y="63257"/>
                  <a:pt x="380686" y="61991"/>
                  <a:pt x="361950" y="66675"/>
                </a:cubicBezTo>
                <a:cubicBezTo>
                  <a:pt x="211007" y="104411"/>
                  <a:pt x="397194" y="70326"/>
                  <a:pt x="247650" y="95250"/>
                </a:cubicBezTo>
                <a:cubicBezTo>
                  <a:pt x="226584" y="116316"/>
                  <a:pt x="217022" y="129614"/>
                  <a:pt x="190500" y="142875"/>
                </a:cubicBezTo>
                <a:cubicBezTo>
                  <a:pt x="97294" y="189478"/>
                  <a:pt x="180503" y="136840"/>
                  <a:pt x="114300" y="180975"/>
                </a:cubicBezTo>
                <a:cubicBezTo>
                  <a:pt x="111125" y="190500"/>
                  <a:pt x="111047" y="201710"/>
                  <a:pt x="104775" y="209550"/>
                </a:cubicBezTo>
                <a:cubicBezTo>
                  <a:pt x="97624" y="218489"/>
                  <a:pt x="84994" y="221271"/>
                  <a:pt x="76200" y="228600"/>
                </a:cubicBezTo>
                <a:cubicBezTo>
                  <a:pt x="2861" y="289716"/>
                  <a:pt x="89996" y="228927"/>
                  <a:pt x="19050" y="276225"/>
                </a:cubicBezTo>
                <a:cubicBezTo>
                  <a:pt x="15875" y="288925"/>
                  <a:pt x="13121" y="301738"/>
                  <a:pt x="9525" y="314325"/>
                </a:cubicBezTo>
                <a:cubicBezTo>
                  <a:pt x="6767" y="323979"/>
                  <a:pt x="0" y="332860"/>
                  <a:pt x="0" y="342900"/>
                </a:cubicBezTo>
                <a:cubicBezTo>
                  <a:pt x="0" y="368498"/>
                  <a:pt x="2790" y="394404"/>
                  <a:pt x="9525" y="419100"/>
                </a:cubicBezTo>
                <a:cubicBezTo>
                  <a:pt x="12537" y="430144"/>
                  <a:pt x="22225" y="438150"/>
                  <a:pt x="28575" y="447675"/>
                </a:cubicBezTo>
                <a:cubicBezTo>
                  <a:pt x="31750" y="460375"/>
                  <a:pt x="27627" y="477920"/>
                  <a:pt x="38100" y="485775"/>
                </a:cubicBezTo>
                <a:cubicBezTo>
                  <a:pt x="46132" y="491799"/>
                  <a:pt x="56935" y="478685"/>
                  <a:pt x="66675" y="476250"/>
                </a:cubicBezTo>
                <a:lnTo>
                  <a:pt x="142875" y="457200"/>
                </a:lnTo>
                <a:cubicBezTo>
                  <a:pt x="212725" y="460375"/>
                  <a:pt x="283454" y="455230"/>
                  <a:pt x="352425" y="466725"/>
                </a:cubicBezTo>
                <a:cubicBezTo>
                  <a:pt x="363717" y="468607"/>
                  <a:pt x="369777" y="483979"/>
                  <a:pt x="371475" y="495300"/>
                </a:cubicBezTo>
                <a:cubicBezTo>
                  <a:pt x="379496" y="548770"/>
                  <a:pt x="375620" y="603425"/>
                  <a:pt x="381000" y="657225"/>
                </a:cubicBezTo>
                <a:cubicBezTo>
                  <a:pt x="381999" y="667215"/>
                  <a:pt x="384956" y="677446"/>
                  <a:pt x="390525" y="685800"/>
                </a:cubicBezTo>
                <a:cubicBezTo>
                  <a:pt x="409915" y="714885"/>
                  <a:pt x="451020" y="733552"/>
                  <a:pt x="476250" y="752475"/>
                </a:cubicBezTo>
                <a:cubicBezTo>
                  <a:pt x="488950" y="762000"/>
                  <a:pt x="500888" y="772636"/>
                  <a:pt x="514350" y="781050"/>
                </a:cubicBezTo>
                <a:cubicBezTo>
                  <a:pt x="532523" y="792408"/>
                  <a:pt x="559420" y="804224"/>
                  <a:pt x="581025" y="809625"/>
                </a:cubicBezTo>
                <a:cubicBezTo>
                  <a:pt x="596731" y="813552"/>
                  <a:pt x="613031" y="814890"/>
                  <a:pt x="628650" y="819150"/>
                </a:cubicBezTo>
                <a:cubicBezTo>
                  <a:pt x="836420" y="875815"/>
                  <a:pt x="545909" y="798587"/>
                  <a:pt x="733425" y="866775"/>
                </a:cubicBezTo>
                <a:cubicBezTo>
                  <a:pt x="751575" y="873375"/>
                  <a:pt x="771637" y="872512"/>
                  <a:pt x="790575" y="876300"/>
                </a:cubicBezTo>
                <a:cubicBezTo>
                  <a:pt x="803412" y="878867"/>
                  <a:pt x="815975" y="882650"/>
                  <a:pt x="828675" y="885825"/>
                </a:cubicBezTo>
                <a:cubicBezTo>
                  <a:pt x="825500" y="898525"/>
                  <a:pt x="819150" y="910834"/>
                  <a:pt x="819150" y="923925"/>
                </a:cubicBezTo>
                <a:cubicBezTo>
                  <a:pt x="819150" y="933965"/>
                  <a:pt x="828675" y="942460"/>
                  <a:pt x="828675" y="952500"/>
                </a:cubicBezTo>
                <a:cubicBezTo>
                  <a:pt x="828675" y="985262"/>
                  <a:pt x="824337" y="1037715"/>
                  <a:pt x="800100" y="1066800"/>
                </a:cubicBezTo>
                <a:cubicBezTo>
                  <a:pt x="785897" y="1083844"/>
                  <a:pt x="762454" y="1088874"/>
                  <a:pt x="742950" y="1095375"/>
                </a:cubicBezTo>
                <a:cubicBezTo>
                  <a:pt x="733425" y="1108075"/>
                  <a:pt x="718736" y="1118211"/>
                  <a:pt x="714375" y="1133475"/>
                </a:cubicBezTo>
                <a:cubicBezTo>
                  <a:pt x="711617" y="1143129"/>
                  <a:pt x="721465" y="1152310"/>
                  <a:pt x="723900" y="1162050"/>
                </a:cubicBezTo>
                <a:cubicBezTo>
                  <a:pt x="727827" y="1177756"/>
                  <a:pt x="727741" y="1194516"/>
                  <a:pt x="733425" y="1209675"/>
                </a:cubicBezTo>
                <a:cubicBezTo>
                  <a:pt x="740236" y="1227839"/>
                  <a:pt x="767574" y="1255595"/>
                  <a:pt x="781050" y="1266825"/>
                </a:cubicBezTo>
                <a:cubicBezTo>
                  <a:pt x="789844" y="1274154"/>
                  <a:pt x="798471" y="1283301"/>
                  <a:pt x="809625" y="1285875"/>
                </a:cubicBezTo>
                <a:cubicBezTo>
                  <a:pt x="840716" y="1293050"/>
                  <a:pt x="873125" y="1292225"/>
                  <a:pt x="904875" y="1295400"/>
                </a:cubicBezTo>
                <a:cubicBezTo>
                  <a:pt x="911225" y="1304925"/>
                  <a:pt x="915830" y="1315880"/>
                  <a:pt x="923925" y="1323975"/>
                </a:cubicBezTo>
                <a:cubicBezTo>
                  <a:pt x="932020" y="1332070"/>
                  <a:pt x="948880" y="1332165"/>
                  <a:pt x="952500" y="1343025"/>
                </a:cubicBezTo>
                <a:cubicBezTo>
                  <a:pt x="956640" y="1355444"/>
                  <a:pt x="946571" y="1368538"/>
                  <a:pt x="942975" y="1381125"/>
                </a:cubicBezTo>
                <a:cubicBezTo>
                  <a:pt x="940217" y="1390779"/>
                  <a:pt x="936208" y="1400046"/>
                  <a:pt x="933450" y="1409700"/>
                </a:cubicBezTo>
                <a:cubicBezTo>
                  <a:pt x="929854" y="1422287"/>
                  <a:pt x="927521" y="1435213"/>
                  <a:pt x="923925" y="1447800"/>
                </a:cubicBezTo>
                <a:cubicBezTo>
                  <a:pt x="921167" y="1457454"/>
                  <a:pt x="916369" y="1466530"/>
                  <a:pt x="914400" y="1476375"/>
                </a:cubicBezTo>
                <a:cubicBezTo>
                  <a:pt x="906825" y="1514250"/>
                  <a:pt x="901700" y="1552575"/>
                  <a:pt x="895350" y="1590675"/>
                </a:cubicBezTo>
                <a:lnTo>
                  <a:pt x="885825" y="1647825"/>
                </a:lnTo>
                <a:cubicBezTo>
                  <a:pt x="886414" y="1650772"/>
                  <a:pt x="894276" y="1721509"/>
                  <a:pt x="914400" y="1724025"/>
                </a:cubicBezTo>
                <a:cubicBezTo>
                  <a:pt x="934325" y="1726516"/>
                  <a:pt x="971550" y="1704975"/>
                  <a:pt x="971550" y="1704975"/>
                </a:cubicBezTo>
                <a:cubicBezTo>
                  <a:pt x="981075" y="1711325"/>
                  <a:pt x="990967" y="1717156"/>
                  <a:pt x="1000125" y="1724025"/>
                </a:cubicBezTo>
                <a:cubicBezTo>
                  <a:pt x="1016389" y="1736223"/>
                  <a:pt x="1030834" y="1750848"/>
                  <a:pt x="1047750" y="1762125"/>
                </a:cubicBezTo>
                <a:cubicBezTo>
                  <a:pt x="1059564" y="1770001"/>
                  <a:pt x="1074296" y="1772922"/>
                  <a:pt x="1085850" y="1781175"/>
                </a:cubicBezTo>
                <a:cubicBezTo>
                  <a:pt x="1096811" y="1789005"/>
                  <a:pt x="1102650" y="1803208"/>
                  <a:pt x="1114425" y="1809750"/>
                </a:cubicBezTo>
                <a:cubicBezTo>
                  <a:pt x="1131978" y="1819502"/>
                  <a:pt x="1153225" y="1820645"/>
                  <a:pt x="1171575" y="1828800"/>
                </a:cubicBezTo>
                <a:cubicBezTo>
                  <a:pt x="1182036" y="1833449"/>
                  <a:pt x="1189911" y="1842730"/>
                  <a:pt x="1200150" y="1847850"/>
                </a:cubicBezTo>
                <a:cubicBezTo>
                  <a:pt x="1215443" y="1855496"/>
                  <a:pt x="1231900" y="1860550"/>
                  <a:pt x="1247775" y="1866900"/>
                </a:cubicBezTo>
                <a:cubicBezTo>
                  <a:pt x="1250950" y="1857375"/>
                  <a:pt x="1247560" y="1840760"/>
                  <a:pt x="1257300" y="1838325"/>
                </a:cubicBezTo>
                <a:cubicBezTo>
                  <a:pt x="1268406" y="1835549"/>
                  <a:pt x="1277780" y="1849280"/>
                  <a:pt x="1285875" y="1857375"/>
                </a:cubicBezTo>
                <a:cubicBezTo>
                  <a:pt x="1349375" y="1920875"/>
                  <a:pt x="1257300" y="1854200"/>
                  <a:pt x="1333500" y="1905000"/>
                </a:cubicBezTo>
                <a:cubicBezTo>
                  <a:pt x="1355970" y="1938705"/>
                  <a:pt x="1354721" y="1940879"/>
                  <a:pt x="1390650" y="1971675"/>
                </a:cubicBezTo>
                <a:cubicBezTo>
                  <a:pt x="1399342" y="1979125"/>
                  <a:pt x="1410431" y="1983396"/>
                  <a:pt x="1419225" y="1990725"/>
                </a:cubicBezTo>
                <a:cubicBezTo>
                  <a:pt x="1492564" y="2051841"/>
                  <a:pt x="1405429" y="1991052"/>
                  <a:pt x="1476375" y="2038350"/>
                </a:cubicBezTo>
                <a:lnTo>
                  <a:pt x="1447800" y="2047875"/>
                </a:lnTo>
              </a:path>
            </a:pathLst>
          </a:cu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Freeform 15"/>
          <p:cNvSpPr/>
          <p:nvPr/>
        </p:nvSpPr>
        <p:spPr>
          <a:xfrm>
            <a:off x="4133702" y="4421981"/>
            <a:ext cx="460799" cy="579540"/>
          </a:xfrm>
          <a:custGeom>
            <a:avLst/>
            <a:gdLst>
              <a:gd name="connsiteX0" fmla="*/ 155773 w 614399"/>
              <a:gd name="connsiteY0" fmla="*/ 0 h 772720"/>
              <a:gd name="connsiteX1" fmla="*/ 31948 w 614399"/>
              <a:gd name="connsiteY1" fmla="*/ 57150 h 772720"/>
              <a:gd name="connsiteX2" fmla="*/ 108148 w 614399"/>
              <a:gd name="connsiteY2" fmla="*/ 152400 h 772720"/>
              <a:gd name="connsiteX3" fmla="*/ 136723 w 614399"/>
              <a:gd name="connsiteY3" fmla="*/ 180975 h 772720"/>
              <a:gd name="connsiteX4" fmla="*/ 155773 w 614399"/>
              <a:gd name="connsiteY4" fmla="*/ 276225 h 772720"/>
              <a:gd name="connsiteX5" fmla="*/ 184348 w 614399"/>
              <a:gd name="connsiteY5" fmla="*/ 333375 h 772720"/>
              <a:gd name="connsiteX6" fmla="*/ 193873 w 614399"/>
              <a:gd name="connsiteY6" fmla="*/ 361950 h 772720"/>
              <a:gd name="connsiteX7" fmla="*/ 212923 w 614399"/>
              <a:gd name="connsiteY7" fmla="*/ 438150 h 772720"/>
              <a:gd name="connsiteX8" fmla="*/ 174823 w 614399"/>
              <a:gd name="connsiteY8" fmla="*/ 495300 h 772720"/>
              <a:gd name="connsiteX9" fmla="*/ 212923 w 614399"/>
              <a:gd name="connsiteY9" fmla="*/ 504825 h 772720"/>
              <a:gd name="connsiteX10" fmla="*/ 308173 w 614399"/>
              <a:gd name="connsiteY10" fmla="*/ 523875 h 772720"/>
              <a:gd name="connsiteX11" fmla="*/ 365323 w 614399"/>
              <a:gd name="connsiteY11" fmla="*/ 542925 h 772720"/>
              <a:gd name="connsiteX12" fmla="*/ 584398 w 614399"/>
              <a:gd name="connsiteY12" fmla="*/ 533400 h 772720"/>
              <a:gd name="connsiteX13" fmla="*/ 612973 w 614399"/>
              <a:gd name="connsiteY13" fmla="*/ 542925 h 772720"/>
              <a:gd name="connsiteX14" fmla="*/ 603448 w 614399"/>
              <a:gd name="connsiteY14" fmla="*/ 571500 h 772720"/>
              <a:gd name="connsiteX15" fmla="*/ 546298 w 614399"/>
              <a:gd name="connsiteY15" fmla="*/ 609600 h 772720"/>
              <a:gd name="connsiteX16" fmla="*/ 517723 w 614399"/>
              <a:gd name="connsiteY16" fmla="*/ 628650 h 772720"/>
              <a:gd name="connsiteX17" fmla="*/ 508198 w 614399"/>
              <a:gd name="connsiteY17" fmla="*/ 657225 h 772720"/>
              <a:gd name="connsiteX18" fmla="*/ 460573 w 614399"/>
              <a:gd name="connsiteY18" fmla="*/ 714375 h 772720"/>
              <a:gd name="connsiteX19" fmla="*/ 451048 w 614399"/>
              <a:gd name="connsiteY19" fmla="*/ 752475 h 772720"/>
              <a:gd name="connsiteX20" fmla="*/ 346273 w 614399"/>
              <a:gd name="connsiteY20" fmla="*/ 762000 h 772720"/>
              <a:gd name="connsiteX21" fmla="*/ 317698 w 614399"/>
              <a:gd name="connsiteY21" fmla="*/ 752475 h 772720"/>
              <a:gd name="connsiteX22" fmla="*/ 222448 w 614399"/>
              <a:gd name="connsiteY22" fmla="*/ 666750 h 772720"/>
              <a:gd name="connsiteX23" fmla="*/ 174823 w 614399"/>
              <a:gd name="connsiteY23" fmla="*/ 657225 h 772720"/>
              <a:gd name="connsiteX24" fmla="*/ 136723 w 614399"/>
              <a:gd name="connsiteY24" fmla="*/ 647700 h 772720"/>
              <a:gd name="connsiteX25" fmla="*/ 41473 w 614399"/>
              <a:gd name="connsiteY25" fmla="*/ 628650 h 772720"/>
              <a:gd name="connsiteX26" fmla="*/ 22423 w 614399"/>
              <a:gd name="connsiteY26" fmla="*/ 619125 h 7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4399" h="772720">
                <a:moveTo>
                  <a:pt x="155773" y="0"/>
                </a:moveTo>
                <a:cubicBezTo>
                  <a:pt x="127601" y="140858"/>
                  <a:pt x="188710" y="-85361"/>
                  <a:pt x="31948" y="57150"/>
                </a:cubicBezTo>
                <a:cubicBezTo>
                  <a:pt x="-69125" y="149034"/>
                  <a:pt x="101310" y="151423"/>
                  <a:pt x="108148" y="152400"/>
                </a:cubicBezTo>
                <a:cubicBezTo>
                  <a:pt x="117673" y="161925"/>
                  <a:pt x="130040" y="169279"/>
                  <a:pt x="136723" y="180975"/>
                </a:cubicBezTo>
                <a:cubicBezTo>
                  <a:pt x="143624" y="193051"/>
                  <a:pt x="154878" y="272196"/>
                  <a:pt x="155773" y="276225"/>
                </a:cubicBezTo>
                <a:cubicBezTo>
                  <a:pt x="165350" y="319319"/>
                  <a:pt x="163797" y="292274"/>
                  <a:pt x="184348" y="333375"/>
                </a:cubicBezTo>
                <a:cubicBezTo>
                  <a:pt x="188838" y="342355"/>
                  <a:pt x="191231" y="352264"/>
                  <a:pt x="193873" y="361950"/>
                </a:cubicBezTo>
                <a:cubicBezTo>
                  <a:pt x="200762" y="387209"/>
                  <a:pt x="212923" y="438150"/>
                  <a:pt x="212923" y="438150"/>
                </a:cubicBezTo>
                <a:cubicBezTo>
                  <a:pt x="200223" y="457200"/>
                  <a:pt x="152611" y="489747"/>
                  <a:pt x="174823" y="495300"/>
                </a:cubicBezTo>
                <a:cubicBezTo>
                  <a:pt x="187523" y="498475"/>
                  <a:pt x="200123" y="502082"/>
                  <a:pt x="212923" y="504825"/>
                </a:cubicBezTo>
                <a:cubicBezTo>
                  <a:pt x="244583" y="511609"/>
                  <a:pt x="276761" y="516022"/>
                  <a:pt x="308173" y="523875"/>
                </a:cubicBezTo>
                <a:cubicBezTo>
                  <a:pt x="327654" y="528745"/>
                  <a:pt x="346273" y="536575"/>
                  <a:pt x="365323" y="542925"/>
                </a:cubicBezTo>
                <a:cubicBezTo>
                  <a:pt x="438348" y="539750"/>
                  <a:pt x="511304" y="533400"/>
                  <a:pt x="584398" y="533400"/>
                </a:cubicBezTo>
                <a:cubicBezTo>
                  <a:pt x="594438" y="533400"/>
                  <a:pt x="608483" y="533945"/>
                  <a:pt x="612973" y="542925"/>
                </a:cubicBezTo>
                <a:cubicBezTo>
                  <a:pt x="617463" y="551905"/>
                  <a:pt x="610548" y="564400"/>
                  <a:pt x="603448" y="571500"/>
                </a:cubicBezTo>
                <a:cubicBezTo>
                  <a:pt x="587259" y="587689"/>
                  <a:pt x="565348" y="596900"/>
                  <a:pt x="546298" y="609600"/>
                </a:cubicBezTo>
                <a:lnTo>
                  <a:pt x="517723" y="628650"/>
                </a:lnTo>
                <a:cubicBezTo>
                  <a:pt x="514548" y="638175"/>
                  <a:pt x="512688" y="648245"/>
                  <a:pt x="508198" y="657225"/>
                </a:cubicBezTo>
                <a:cubicBezTo>
                  <a:pt x="494937" y="683747"/>
                  <a:pt x="481639" y="693309"/>
                  <a:pt x="460573" y="714375"/>
                </a:cubicBezTo>
                <a:cubicBezTo>
                  <a:pt x="457398" y="727075"/>
                  <a:pt x="458310" y="741583"/>
                  <a:pt x="451048" y="752475"/>
                </a:cubicBezTo>
                <a:cubicBezTo>
                  <a:pt x="426751" y="788921"/>
                  <a:pt x="376642" y="765796"/>
                  <a:pt x="346273" y="762000"/>
                </a:cubicBezTo>
                <a:cubicBezTo>
                  <a:pt x="336748" y="758825"/>
                  <a:pt x="325623" y="758639"/>
                  <a:pt x="317698" y="752475"/>
                </a:cubicBezTo>
                <a:cubicBezTo>
                  <a:pt x="296537" y="736016"/>
                  <a:pt x="254279" y="680897"/>
                  <a:pt x="222448" y="666750"/>
                </a:cubicBezTo>
                <a:cubicBezTo>
                  <a:pt x="207654" y="660175"/>
                  <a:pt x="190627" y="660737"/>
                  <a:pt x="174823" y="657225"/>
                </a:cubicBezTo>
                <a:cubicBezTo>
                  <a:pt x="162044" y="654385"/>
                  <a:pt x="149560" y="650267"/>
                  <a:pt x="136723" y="647700"/>
                </a:cubicBezTo>
                <a:cubicBezTo>
                  <a:pt x="101551" y="640666"/>
                  <a:pt x="74659" y="639712"/>
                  <a:pt x="41473" y="628650"/>
                </a:cubicBezTo>
                <a:cubicBezTo>
                  <a:pt x="34738" y="626405"/>
                  <a:pt x="28773" y="622300"/>
                  <a:pt x="22423" y="619125"/>
                </a:cubicBezTo>
              </a:path>
            </a:pathLst>
          </a:cu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547960571"/>
      </p:ext>
    </p:extLst>
  </p:cSld>
  <p:clrMapOvr>
    <a:masterClrMapping/>
  </p:clrMapOvr>
  <p:transition spd="med" advClick="0" advTm="1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867484"/>
            <a:ext cx="4602325" cy="825584"/>
          </a:xfrm>
        </p:spPr>
        <p:txBody>
          <a:bodyPr>
            <a:normAutofit/>
          </a:bodyPr>
          <a:lstStyle/>
          <a:p>
            <a:pPr algn="ctr"/>
            <a:r>
              <a:rPr lang="en-GB" sz="1200" b="1" u="sng" dirty="0"/>
              <a:t>Consultation Exercise 2 – Edinburgh MCH Workshop 19</a:t>
            </a:r>
            <a:r>
              <a:rPr lang="en-GB" sz="1200" b="1" u="sng" baseline="30000" dirty="0"/>
              <a:t>th</a:t>
            </a:r>
            <a:r>
              <a:rPr lang="en-GB" sz="1200" b="1" u="sng" dirty="0"/>
              <a:t> April 2017</a:t>
            </a:r>
            <a:br>
              <a:rPr lang="en-GB" sz="1200" b="1" dirty="0"/>
            </a:br>
            <a:endParaRPr lang="en-GB" sz="1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70" y="877350"/>
            <a:ext cx="988012" cy="8157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9" y="891539"/>
            <a:ext cx="1338178" cy="820750"/>
          </a:xfrm>
          <a:prstGeom prst="rect">
            <a:avLst/>
          </a:prstGeom>
        </p:spPr>
      </p:pic>
      <p:graphicFrame>
        <p:nvGraphicFramePr>
          <p:cNvPr id="11" name="Table 10"/>
          <p:cNvGraphicFramePr>
            <a:graphicFrameLocks noGrp="1"/>
          </p:cNvGraphicFramePr>
          <p:nvPr>
            <p:extLst/>
          </p:nvPr>
        </p:nvGraphicFramePr>
        <p:xfrm>
          <a:off x="321469" y="1693069"/>
          <a:ext cx="8308182" cy="3669030"/>
        </p:xfrm>
        <a:graphic>
          <a:graphicData uri="http://schemas.openxmlformats.org/drawingml/2006/table">
            <a:tbl>
              <a:tblPr firstRow="1" bandRow="1">
                <a:tableStyleId>{5C22544A-7EE6-4342-B048-85BDC9FD1C3A}</a:tableStyleId>
              </a:tblPr>
              <a:tblGrid>
                <a:gridCol w="2107871">
                  <a:extLst>
                    <a:ext uri="{9D8B030D-6E8A-4147-A177-3AD203B41FA5}">
                      <a16:colId xmlns:a16="http://schemas.microsoft.com/office/drawing/2014/main" val="20000"/>
                    </a:ext>
                  </a:extLst>
                </a:gridCol>
                <a:gridCol w="2118948">
                  <a:extLst>
                    <a:ext uri="{9D8B030D-6E8A-4147-A177-3AD203B41FA5}">
                      <a16:colId xmlns:a16="http://schemas.microsoft.com/office/drawing/2014/main" val="20001"/>
                    </a:ext>
                  </a:extLst>
                </a:gridCol>
                <a:gridCol w="2096791">
                  <a:extLst>
                    <a:ext uri="{9D8B030D-6E8A-4147-A177-3AD203B41FA5}">
                      <a16:colId xmlns:a16="http://schemas.microsoft.com/office/drawing/2014/main" val="20002"/>
                    </a:ext>
                  </a:extLst>
                </a:gridCol>
                <a:gridCol w="1984572">
                  <a:extLst>
                    <a:ext uri="{9D8B030D-6E8A-4147-A177-3AD203B41FA5}">
                      <a16:colId xmlns:a16="http://schemas.microsoft.com/office/drawing/2014/main" val="20003"/>
                    </a:ext>
                  </a:extLst>
                </a:gridCol>
              </a:tblGrid>
              <a:tr h="377190">
                <a:tc>
                  <a:txBody>
                    <a:bodyPr/>
                    <a:lstStyle/>
                    <a:p>
                      <a:pPr algn="ctr"/>
                      <a:r>
                        <a:rPr lang="en-GB" sz="1000" dirty="0"/>
                        <a:t>Evidence Statements</a:t>
                      </a:r>
                    </a:p>
                    <a:p>
                      <a:pPr algn="ctr"/>
                      <a:r>
                        <a:rPr lang="en-GB" sz="1000" dirty="0"/>
                        <a:t>1-4</a:t>
                      </a:r>
                    </a:p>
                  </a:txBody>
                  <a:tcPr marL="68580" marR="68580" marT="34290" marB="34290"/>
                </a:tc>
                <a:tc>
                  <a:txBody>
                    <a:bodyPr/>
                    <a:lstStyle/>
                    <a:p>
                      <a:pPr algn="ctr"/>
                      <a:r>
                        <a:rPr lang="en-GB" sz="1000" dirty="0"/>
                        <a:t>Barriers</a:t>
                      </a:r>
                    </a:p>
                  </a:txBody>
                  <a:tcPr marL="68580" marR="68580" marT="34290" marB="34290"/>
                </a:tc>
                <a:tc>
                  <a:txBody>
                    <a:bodyPr/>
                    <a:lstStyle/>
                    <a:p>
                      <a:pPr algn="ctr"/>
                      <a:r>
                        <a:rPr lang="en-GB" sz="1000" dirty="0"/>
                        <a:t>Strategies</a:t>
                      </a:r>
                      <a:r>
                        <a:rPr lang="en-GB" sz="1000" baseline="0" dirty="0"/>
                        <a:t> &amp; Bright Ideas</a:t>
                      </a:r>
                      <a:endParaRPr lang="en-GB" sz="1000" dirty="0"/>
                    </a:p>
                  </a:txBody>
                  <a:tcPr marL="68580" marR="68580" marT="34290" marB="34290"/>
                </a:tc>
                <a:tc>
                  <a:txBody>
                    <a:bodyPr/>
                    <a:lstStyle/>
                    <a:p>
                      <a:pPr algn="ctr"/>
                      <a:r>
                        <a:rPr lang="en-GB" sz="1000" dirty="0"/>
                        <a:t>Best Practice Examples</a:t>
                      </a:r>
                    </a:p>
                  </a:txBody>
                  <a:tcPr marL="68580" marR="68580" marT="34290" marB="34290"/>
                </a:tc>
                <a:extLst>
                  <a:ext uri="{0D108BD9-81ED-4DB2-BD59-A6C34878D82A}">
                    <a16:rowId xmlns:a16="http://schemas.microsoft.com/office/drawing/2014/main" val="10000"/>
                  </a:ext>
                </a:extLst>
              </a:tr>
              <a:tr h="822960">
                <a:tc>
                  <a:txBody>
                    <a:bodyPr/>
                    <a:lstStyle/>
                    <a:p>
                      <a:pPr algn="l"/>
                      <a:r>
                        <a:rPr lang="en-GB" sz="800" kern="1200" dirty="0">
                          <a:solidFill>
                            <a:schemeClr val="dk1"/>
                          </a:solidFill>
                          <a:effectLst/>
                          <a:latin typeface="+mn-lt"/>
                          <a:ea typeface="+mn-ea"/>
                          <a:cs typeface="+mn-cs"/>
                        </a:rPr>
                        <a:t>Daily</a:t>
                      </a:r>
                      <a:r>
                        <a:rPr lang="en-GB" sz="800" b="1" kern="1200" dirty="0">
                          <a:solidFill>
                            <a:schemeClr val="dk1"/>
                          </a:solidFill>
                          <a:effectLst/>
                          <a:latin typeface="+mn-lt"/>
                          <a:ea typeface="+mn-ea"/>
                          <a:cs typeface="+mn-cs"/>
                        </a:rPr>
                        <a:t> kangaroo skin-to-skin contact with</a:t>
                      </a:r>
                      <a:r>
                        <a:rPr lang="en-GB" sz="800" kern="1200" dirty="0">
                          <a:solidFill>
                            <a:schemeClr val="dk1"/>
                          </a:solidFill>
                          <a:effectLst/>
                          <a:latin typeface="+mn-lt"/>
                          <a:ea typeface="+mn-ea"/>
                          <a:cs typeface="+mn-cs"/>
                        </a:rPr>
                        <a:t> </a:t>
                      </a:r>
                      <a:r>
                        <a:rPr lang="en-GB" sz="800" b="1" kern="1200" dirty="0">
                          <a:solidFill>
                            <a:schemeClr val="dk1"/>
                          </a:solidFill>
                          <a:effectLst/>
                          <a:latin typeface="+mn-lt"/>
                          <a:ea typeface="+mn-ea"/>
                          <a:cs typeface="+mn-cs"/>
                        </a:rPr>
                        <a:t>mothers</a:t>
                      </a:r>
                      <a:r>
                        <a:rPr lang="en-GB" sz="800" kern="1200" dirty="0">
                          <a:solidFill>
                            <a:schemeClr val="dk1"/>
                          </a:solidFill>
                          <a:effectLst/>
                          <a:latin typeface="+mn-lt"/>
                          <a:ea typeface="+mn-ea"/>
                          <a:cs typeface="+mn-cs"/>
                        </a:rPr>
                        <a:t> (ranging from 10 mins up to 2 hours) for clinically stable very low birthweight infants (under 1,500g) increases the duration of </a:t>
                      </a:r>
                      <a:r>
                        <a:rPr lang="en-GB" sz="800" b="1" kern="1200" dirty="0">
                          <a:solidFill>
                            <a:schemeClr val="dk1"/>
                          </a:solidFill>
                          <a:effectLst/>
                          <a:latin typeface="+mn-lt"/>
                          <a:ea typeface="+mn-ea"/>
                          <a:cs typeface="+mn-cs"/>
                        </a:rPr>
                        <a:t>any breastfeeding </a:t>
                      </a:r>
                      <a:r>
                        <a:rPr lang="en-GB" sz="800" kern="1200" dirty="0">
                          <a:solidFill>
                            <a:schemeClr val="dk1"/>
                          </a:solidFill>
                          <a:effectLst/>
                          <a:latin typeface="+mn-lt"/>
                          <a:ea typeface="+mn-ea"/>
                          <a:cs typeface="+mn-cs"/>
                        </a:rPr>
                        <a:t>at discharge and up</a:t>
                      </a:r>
                      <a:r>
                        <a:rPr lang="en-GB" sz="800" kern="1200" baseline="0" dirty="0">
                          <a:solidFill>
                            <a:schemeClr val="dk1"/>
                          </a:solidFill>
                          <a:effectLst/>
                          <a:latin typeface="+mn-lt"/>
                          <a:ea typeface="+mn-ea"/>
                          <a:cs typeface="+mn-cs"/>
                        </a:rPr>
                        <a:t> to one month after.</a:t>
                      </a:r>
                      <a:endParaRPr lang="en-GB" sz="1000" dirty="0"/>
                    </a:p>
                  </a:txBody>
                  <a:tcPr marL="68580" marR="68580" marT="34290" marB="34290"/>
                </a:tc>
                <a:tc>
                  <a:txBody>
                    <a:bodyPr/>
                    <a:lstStyle/>
                    <a:p>
                      <a:endParaRPr lang="en-GB" sz="1000" dirty="0"/>
                    </a:p>
                  </a:txBody>
                  <a:tcPr marL="68580" marR="68580" marT="34290" marB="34290"/>
                </a:tc>
                <a:tc>
                  <a:txBody>
                    <a:bodyPr/>
                    <a:lstStyle/>
                    <a:p>
                      <a:endParaRPr lang="en-GB" sz="1000" dirty="0"/>
                    </a:p>
                  </a:txBody>
                  <a:tcPr marL="68580" marR="68580" marT="34290" marB="34290"/>
                </a:tc>
                <a:tc>
                  <a:txBody>
                    <a:bodyPr/>
                    <a:lstStyle/>
                    <a:p>
                      <a:endParaRPr lang="en-GB" sz="1000"/>
                    </a:p>
                  </a:txBody>
                  <a:tcPr marL="68580" marR="68580" marT="34290" marB="34290"/>
                </a:tc>
                <a:extLst>
                  <a:ext uri="{0D108BD9-81ED-4DB2-BD59-A6C34878D82A}">
                    <a16:rowId xmlns:a16="http://schemas.microsoft.com/office/drawing/2014/main" val="10001"/>
                  </a:ext>
                </a:extLst>
              </a:tr>
              <a:tr h="822960">
                <a:tc>
                  <a:txBody>
                    <a:bodyPr/>
                    <a:lstStyle/>
                    <a:p>
                      <a:pPr algn="l"/>
                      <a:r>
                        <a:rPr lang="en-GB" sz="800" kern="1200" dirty="0">
                          <a:solidFill>
                            <a:schemeClr val="dk1"/>
                          </a:solidFill>
                          <a:effectLst/>
                          <a:latin typeface="+mn-lt"/>
                          <a:ea typeface="+mn-ea"/>
                          <a:cs typeface="+mn-cs"/>
                        </a:rPr>
                        <a:t>Any intermittent </a:t>
                      </a:r>
                      <a:r>
                        <a:rPr lang="en-GB" sz="800" b="1" kern="1200" dirty="0">
                          <a:solidFill>
                            <a:schemeClr val="dk1"/>
                          </a:solidFill>
                          <a:effectLst/>
                          <a:latin typeface="+mn-lt"/>
                          <a:ea typeface="+mn-ea"/>
                          <a:cs typeface="+mn-cs"/>
                        </a:rPr>
                        <a:t>kangaroo skin-to-skin</a:t>
                      </a:r>
                      <a:r>
                        <a:rPr lang="en-GB" sz="800" kern="1200" dirty="0">
                          <a:solidFill>
                            <a:schemeClr val="dk1"/>
                          </a:solidFill>
                          <a:effectLst/>
                          <a:latin typeface="+mn-lt"/>
                          <a:ea typeface="+mn-ea"/>
                          <a:cs typeface="+mn-cs"/>
                        </a:rPr>
                        <a:t> </a:t>
                      </a:r>
                      <a:r>
                        <a:rPr lang="en-GB" sz="800" b="1" kern="1200" dirty="0">
                          <a:solidFill>
                            <a:schemeClr val="dk1"/>
                          </a:solidFill>
                          <a:effectLst/>
                          <a:latin typeface="+mn-lt"/>
                          <a:ea typeface="+mn-ea"/>
                          <a:cs typeface="+mn-cs"/>
                        </a:rPr>
                        <a:t>contact with mothers</a:t>
                      </a:r>
                      <a:r>
                        <a:rPr lang="en-GB" sz="800" kern="1200" dirty="0">
                          <a:solidFill>
                            <a:schemeClr val="dk1"/>
                          </a:solidFill>
                          <a:effectLst/>
                          <a:latin typeface="+mn-lt"/>
                          <a:ea typeface="+mn-ea"/>
                          <a:cs typeface="+mn-cs"/>
                        </a:rPr>
                        <a:t> (of variable duration and frequency) is associated with an increase in </a:t>
                      </a:r>
                      <a:r>
                        <a:rPr lang="en-GB" sz="800" b="1" kern="1200" dirty="0">
                          <a:solidFill>
                            <a:schemeClr val="dk1"/>
                          </a:solidFill>
                          <a:effectLst/>
                          <a:latin typeface="+mn-lt"/>
                          <a:ea typeface="+mn-ea"/>
                          <a:cs typeface="+mn-cs"/>
                        </a:rPr>
                        <a:t>any breastfeeding</a:t>
                      </a:r>
                      <a:r>
                        <a:rPr lang="en-GB" sz="800" kern="1200" dirty="0">
                          <a:solidFill>
                            <a:schemeClr val="dk1"/>
                          </a:solidFill>
                          <a:effectLst/>
                          <a:latin typeface="+mn-lt"/>
                          <a:ea typeface="+mn-ea"/>
                          <a:cs typeface="+mn-cs"/>
                        </a:rPr>
                        <a:t> from discharge from NICU until 1-2 months follow up in stabilised infants born under 2,500g.</a:t>
                      </a:r>
                      <a:endParaRPr lang="en-GB" sz="800" dirty="0"/>
                    </a:p>
                  </a:txBody>
                  <a:tcPr marL="68580" marR="68580" marT="34290" marB="34290"/>
                </a:tc>
                <a:tc>
                  <a:txBody>
                    <a:bodyPr/>
                    <a:lstStyle/>
                    <a:p>
                      <a:endParaRPr lang="en-GB" sz="1000" dirty="0"/>
                    </a:p>
                  </a:txBody>
                  <a:tcPr marL="68580" marR="68580" marT="34290" marB="34290"/>
                </a:tc>
                <a:tc>
                  <a:txBody>
                    <a:bodyPr/>
                    <a:lstStyle/>
                    <a:p>
                      <a:endParaRPr lang="en-GB" sz="1000" dirty="0"/>
                    </a:p>
                  </a:txBody>
                  <a:tcPr marL="68580" marR="68580" marT="34290" marB="34290"/>
                </a:tc>
                <a:tc>
                  <a:txBody>
                    <a:bodyPr/>
                    <a:lstStyle/>
                    <a:p>
                      <a:endParaRPr lang="en-GB" sz="1000"/>
                    </a:p>
                  </a:txBody>
                  <a:tcPr marL="68580" marR="68580" marT="34290" marB="34290"/>
                </a:tc>
                <a:extLst>
                  <a:ext uri="{0D108BD9-81ED-4DB2-BD59-A6C34878D82A}">
                    <a16:rowId xmlns:a16="http://schemas.microsoft.com/office/drawing/2014/main" val="10002"/>
                  </a:ext>
                </a:extLst>
              </a:tr>
              <a:tr h="1074420">
                <a:tc>
                  <a:txBody>
                    <a:bodyPr/>
                    <a:lstStyle/>
                    <a:p>
                      <a:pPr algn="l"/>
                      <a:r>
                        <a:rPr lang="en-GB" sz="800" kern="1200" dirty="0">
                          <a:solidFill>
                            <a:schemeClr val="dk1"/>
                          </a:solidFill>
                          <a:effectLst/>
                          <a:latin typeface="+mn-lt"/>
                          <a:ea typeface="+mn-ea"/>
                          <a:cs typeface="+mn-cs"/>
                        </a:rPr>
                        <a:t>Any duration of daily</a:t>
                      </a:r>
                      <a:r>
                        <a:rPr lang="en-GB" sz="800" b="1" kern="1200" dirty="0">
                          <a:solidFill>
                            <a:schemeClr val="dk1"/>
                          </a:solidFill>
                          <a:effectLst/>
                          <a:latin typeface="+mn-lt"/>
                          <a:ea typeface="+mn-ea"/>
                          <a:cs typeface="+mn-cs"/>
                        </a:rPr>
                        <a:t> kangaroo skin-to-skin</a:t>
                      </a:r>
                      <a:r>
                        <a:rPr lang="en-GB" sz="800" kern="1200" dirty="0">
                          <a:solidFill>
                            <a:schemeClr val="dk1"/>
                          </a:solidFill>
                          <a:effectLst/>
                          <a:latin typeface="+mn-lt"/>
                          <a:ea typeface="+mn-ea"/>
                          <a:cs typeface="+mn-cs"/>
                        </a:rPr>
                        <a:t> </a:t>
                      </a:r>
                      <a:r>
                        <a:rPr lang="en-GB" sz="800" b="1" kern="1200" dirty="0">
                          <a:solidFill>
                            <a:schemeClr val="dk1"/>
                          </a:solidFill>
                          <a:effectLst/>
                          <a:latin typeface="+mn-lt"/>
                          <a:ea typeface="+mn-ea"/>
                          <a:cs typeface="+mn-cs"/>
                        </a:rPr>
                        <a:t>contact with mothers</a:t>
                      </a:r>
                      <a:r>
                        <a:rPr lang="en-GB" sz="800" kern="1200" dirty="0">
                          <a:solidFill>
                            <a:schemeClr val="dk1"/>
                          </a:solidFill>
                          <a:effectLst/>
                          <a:latin typeface="+mn-lt"/>
                          <a:ea typeface="+mn-ea"/>
                          <a:cs typeface="+mn-cs"/>
                        </a:rPr>
                        <a:t> that promotes mother-infant interaction and touch results in mothers </a:t>
                      </a:r>
                      <a:r>
                        <a:rPr lang="en-GB" sz="800" b="1" kern="1200" dirty="0">
                          <a:solidFill>
                            <a:schemeClr val="dk1"/>
                          </a:solidFill>
                          <a:effectLst/>
                          <a:latin typeface="+mn-lt"/>
                          <a:ea typeface="+mn-ea"/>
                          <a:cs typeface="+mn-cs"/>
                        </a:rPr>
                        <a:t>showing better adaptation to infant cues, better perception of their infant, less anxiety, a greater sense of competence with their infant and more sensitivity towards the infant.</a:t>
                      </a:r>
                      <a:endParaRPr lang="en-GB" sz="800" dirty="0"/>
                    </a:p>
                  </a:txBody>
                  <a:tcPr marL="68580" marR="68580" marT="34290" marB="34290"/>
                </a:tc>
                <a:tc>
                  <a:txBody>
                    <a:bodyPr/>
                    <a:lstStyle/>
                    <a:p>
                      <a:endParaRPr lang="en-GB" sz="1000" dirty="0"/>
                    </a:p>
                  </a:txBody>
                  <a:tcPr marL="68580" marR="68580" marT="34290" marB="34290"/>
                </a:tc>
                <a:tc>
                  <a:txBody>
                    <a:bodyPr/>
                    <a:lstStyle/>
                    <a:p>
                      <a:endParaRPr lang="en-GB" sz="1000" dirty="0"/>
                    </a:p>
                  </a:txBody>
                  <a:tcPr marL="68580" marR="68580" marT="34290" marB="34290"/>
                </a:tc>
                <a:tc>
                  <a:txBody>
                    <a:bodyPr/>
                    <a:lstStyle/>
                    <a:p>
                      <a:endParaRPr lang="en-GB" sz="1000" dirty="0"/>
                    </a:p>
                  </a:txBody>
                  <a:tcPr marL="68580" marR="68580" marT="34290" marB="34290"/>
                </a:tc>
                <a:extLst>
                  <a:ext uri="{0D108BD9-81ED-4DB2-BD59-A6C34878D82A}">
                    <a16:rowId xmlns:a16="http://schemas.microsoft.com/office/drawing/2014/main" val="10003"/>
                  </a:ext>
                </a:extLst>
              </a:tr>
              <a:tr h="571500">
                <a:tc>
                  <a:txBody>
                    <a:bodyPr/>
                    <a:lstStyle/>
                    <a:p>
                      <a:pPr algn="l"/>
                      <a:r>
                        <a:rPr lang="en-GB" sz="800" kern="1200" dirty="0">
                          <a:solidFill>
                            <a:schemeClr val="dk1"/>
                          </a:solidFill>
                          <a:effectLst/>
                          <a:latin typeface="+mn-lt"/>
                          <a:ea typeface="+mn-ea"/>
                          <a:cs typeface="+mn-cs"/>
                        </a:rPr>
                        <a:t>Intermittent </a:t>
                      </a:r>
                      <a:r>
                        <a:rPr lang="en-GB" sz="800" b="1" kern="1200" dirty="0">
                          <a:solidFill>
                            <a:schemeClr val="dk1"/>
                          </a:solidFill>
                          <a:effectLst/>
                          <a:latin typeface="+mn-lt"/>
                          <a:ea typeface="+mn-ea"/>
                          <a:cs typeface="+mn-cs"/>
                        </a:rPr>
                        <a:t>kangaroo skin-to-skin contact</a:t>
                      </a:r>
                      <a:r>
                        <a:rPr lang="en-GB" sz="800" kern="1200" dirty="0">
                          <a:solidFill>
                            <a:schemeClr val="dk1"/>
                          </a:solidFill>
                          <a:effectLst/>
                          <a:latin typeface="+mn-lt"/>
                          <a:ea typeface="+mn-ea"/>
                          <a:cs typeface="+mn-cs"/>
                        </a:rPr>
                        <a:t> </a:t>
                      </a:r>
                      <a:r>
                        <a:rPr lang="en-GB" sz="800" b="1" kern="1200" dirty="0">
                          <a:solidFill>
                            <a:schemeClr val="dk1"/>
                          </a:solidFill>
                          <a:effectLst/>
                          <a:latin typeface="+mn-lt"/>
                          <a:ea typeface="+mn-ea"/>
                          <a:cs typeface="+mn-cs"/>
                        </a:rPr>
                        <a:t>with mothers</a:t>
                      </a:r>
                      <a:r>
                        <a:rPr lang="en-GB" sz="800" kern="1200" dirty="0">
                          <a:solidFill>
                            <a:schemeClr val="dk1"/>
                          </a:solidFill>
                          <a:effectLst/>
                          <a:latin typeface="+mn-lt"/>
                          <a:ea typeface="+mn-ea"/>
                          <a:cs typeface="+mn-cs"/>
                        </a:rPr>
                        <a:t> is associated with an increase in </a:t>
                      </a:r>
                      <a:r>
                        <a:rPr lang="en-GB" sz="800" b="1" kern="1200" dirty="0">
                          <a:solidFill>
                            <a:schemeClr val="dk1"/>
                          </a:solidFill>
                          <a:effectLst/>
                          <a:latin typeface="+mn-lt"/>
                          <a:ea typeface="+mn-ea"/>
                          <a:cs typeface="+mn-cs"/>
                        </a:rPr>
                        <a:t>mother-infant parent-baby attachment </a:t>
                      </a:r>
                      <a:r>
                        <a:rPr lang="en-GB" sz="800" kern="1200" dirty="0">
                          <a:solidFill>
                            <a:schemeClr val="dk1"/>
                          </a:solidFill>
                          <a:effectLst/>
                          <a:latin typeface="+mn-lt"/>
                          <a:ea typeface="+mn-ea"/>
                          <a:cs typeface="+mn-cs"/>
                        </a:rPr>
                        <a:t>at 3 months follow up.</a:t>
                      </a:r>
                      <a:endParaRPr lang="en-GB" sz="800" dirty="0"/>
                    </a:p>
                  </a:txBody>
                  <a:tcPr marL="68580" marR="68580" marT="34290" marB="34290"/>
                </a:tc>
                <a:tc>
                  <a:txBody>
                    <a:bodyPr/>
                    <a:lstStyle/>
                    <a:p>
                      <a:endParaRPr lang="en-GB" sz="1000"/>
                    </a:p>
                  </a:txBody>
                  <a:tcPr marL="68580" marR="68580" marT="34290" marB="34290"/>
                </a:tc>
                <a:tc>
                  <a:txBody>
                    <a:bodyPr/>
                    <a:lstStyle/>
                    <a:p>
                      <a:endParaRPr lang="en-GB" sz="1000" dirty="0"/>
                    </a:p>
                  </a:txBody>
                  <a:tcPr marL="68580" marR="68580" marT="34290" marB="34290"/>
                </a:tc>
                <a:tc>
                  <a:txBody>
                    <a:bodyPr/>
                    <a:lstStyle/>
                    <a:p>
                      <a:endParaRPr lang="en-GB" sz="1000" dirty="0"/>
                    </a:p>
                  </a:txBody>
                  <a:tcPr marL="68580" marR="68580" marT="34290" marB="34290"/>
                </a:tc>
                <a:extLst>
                  <a:ext uri="{0D108BD9-81ED-4DB2-BD59-A6C34878D82A}">
                    <a16:rowId xmlns:a16="http://schemas.microsoft.com/office/drawing/2014/main" val="10004"/>
                  </a:ext>
                </a:extLst>
              </a:tr>
            </a:tbl>
          </a:graphicData>
        </a:graphic>
      </p:graphicFrame>
      <p:sp>
        <p:nvSpPr>
          <p:cNvPr id="12" name="TextBox 11"/>
          <p:cNvSpPr txBox="1"/>
          <p:nvPr/>
        </p:nvSpPr>
        <p:spPr>
          <a:xfrm>
            <a:off x="737908" y="1414597"/>
            <a:ext cx="3439085" cy="16587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36947" latinLnBrk="1" hangingPunct="0">
              <a:lnSpc>
                <a:spcPct val="93000"/>
              </a:lnSpc>
            </a:pPr>
            <a:r>
              <a:rPr lang="en-GB" sz="675" dirty="0">
                <a:solidFill>
                  <a:srgbClr val="000000"/>
                </a:solidFill>
              </a:rPr>
              <a:t>Scottish Improvement Science Collaborating Centre</a:t>
            </a:r>
            <a:endParaRPr lang="en-GB" sz="675" dirty="0">
              <a:solidFill>
                <a:srgbClr val="000000"/>
              </a:solidFill>
              <a:sym typeface="Helvetica Neue"/>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5618" y="990870"/>
            <a:ext cx="2045807" cy="607046"/>
          </a:xfrm>
          <a:prstGeom prst="rect">
            <a:avLst/>
          </a:prstGeom>
        </p:spPr>
      </p:pic>
    </p:spTree>
    <p:extLst>
      <p:ext uri="{BB962C8B-B14F-4D97-AF65-F5344CB8AC3E}">
        <p14:creationId xmlns:p14="http://schemas.microsoft.com/office/powerpoint/2010/main" val="175243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6" y="1678781"/>
            <a:ext cx="8934450" cy="42148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9" y="891539"/>
            <a:ext cx="1338178" cy="820750"/>
          </a:xfrm>
          <a:prstGeom prst="rect">
            <a:avLst/>
          </a:prstGeom>
        </p:spPr>
      </p:pic>
      <p:pic>
        <p:nvPicPr>
          <p:cNvPr id="5" name="Picture 4"/>
          <p:cNvPicPr>
            <a:picLocks noChangeAspect="1"/>
          </p:cNvPicPr>
          <p:nvPr/>
        </p:nvPicPr>
        <p:blipFill>
          <a:blip r:embed="rId5"/>
          <a:stretch>
            <a:fillRect/>
          </a:stretch>
        </p:blipFill>
        <p:spPr>
          <a:xfrm>
            <a:off x="3844963" y="989982"/>
            <a:ext cx="5226249" cy="448095"/>
          </a:xfrm>
          <a:prstGeom prst="rect">
            <a:avLst/>
          </a:prstGeom>
        </p:spPr>
      </p:pic>
    </p:spTree>
    <p:extLst>
      <p:ext uri="{BB962C8B-B14F-4D97-AF65-F5344CB8AC3E}">
        <p14:creationId xmlns:p14="http://schemas.microsoft.com/office/powerpoint/2010/main" val="185886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3.png"/>
          <p:cNvPicPr/>
          <p:nvPr/>
        </p:nvPicPr>
        <p:blipFill>
          <a:blip r:embed="rId3">
            <a:extLst/>
          </a:blip>
          <a:stretch>
            <a:fillRect/>
          </a:stretch>
        </p:blipFill>
        <p:spPr>
          <a:xfrm>
            <a:off x="937518" y="2537531"/>
            <a:ext cx="138807" cy="2548819"/>
          </a:xfrm>
          <a:prstGeom prst="rect">
            <a:avLst/>
          </a:prstGeom>
          <a:ln w="12700">
            <a:miter lim="400000"/>
          </a:ln>
        </p:spPr>
      </p:pic>
      <p:sp>
        <p:nvSpPr>
          <p:cNvPr id="10" name="Shape 18"/>
          <p:cNvSpPr/>
          <p:nvPr/>
        </p:nvSpPr>
        <p:spPr>
          <a:xfrm>
            <a:off x="1274677" y="2099120"/>
            <a:ext cx="7606433" cy="3856527"/>
          </a:xfrm>
          <a:prstGeom prst="rect">
            <a:avLst/>
          </a:prstGeom>
          <a:ln w="12700">
            <a:miter lim="400000"/>
          </a:ln>
          <a:extLst>
            <a:ext uri="{C572A759-6A51-4108-AA02-DFA0A04FC94B}">
              <ma14:wrappingTextBoxFlag xmlns="" xmlns:ma14="http://schemas.microsoft.com/office/mac/drawingml/2011/main" val="1"/>
            </a:ext>
          </a:extLst>
        </p:spPr>
        <p:txBody>
          <a:bodyPr wrap="square" lIns="27475" tIns="27475" rIns="27475" bIns="27475">
            <a:spAutoFit/>
          </a:bodyPr>
          <a:lstStyle>
            <a:lvl1pPr algn="r">
              <a:lnSpc>
                <a:spcPct val="150000"/>
              </a:lnSpc>
              <a:spcBef>
                <a:spcPts val="5400"/>
              </a:spcBef>
              <a:tabLst>
                <a:tab pos="723900" algn="l"/>
                <a:tab pos="1447800" algn="l"/>
                <a:tab pos="2171700" algn="l"/>
                <a:tab pos="2895600" algn="l"/>
                <a:tab pos="3619500" algn="l"/>
                <a:tab pos="4343400" algn="l"/>
                <a:tab pos="5067300" algn="l"/>
              </a:tabLst>
              <a:defRPr sz="1300">
                <a:solidFill>
                  <a:srgbClr val="3D3D3D"/>
                </a:solidFill>
                <a:latin typeface="Roboto Slab Light"/>
                <a:ea typeface="Roboto Slab Light"/>
                <a:cs typeface="Roboto Slab Light"/>
                <a:sym typeface="Roboto Slab Light"/>
              </a:defRPr>
            </a:lvl1pPr>
          </a:lstStyle>
          <a:p>
            <a:pPr algn="ctr">
              <a:lnSpc>
                <a:spcPct val="100000"/>
              </a:lnSpc>
              <a:spcBef>
                <a:spcPts val="0"/>
              </a:spcBef>
            </a:pPr>
            <a:r>
              <a:rPr lang="en-GB" sz="2700" dirty="0">
                <a:latin typeface="Lato" panose="020F0502020204030203"/>
              </a:rPr>
              <a:t>Scottish Improvement Science Collaborating Centre (SISCC)</a:t>
            </a:r>
            <a:r>
              <a:rPr lang="en-GB" sz="2800" dirty="0">
                <a:solidFill>
                  <a:srgbClr val="000000"/>
                </a:solidFill>
                <a:latin typeface="Lato"/>
              </a:rPr>
              <a:t> </a:t>
            </a:r>
          </a:p>
          <a:p>
            <a:pPr algn="ctr">
              <a:lnSpc>
                <a:spcPct val="100000"/>
              </a:lnSpc>
              <a:spcBef>
                <a:spcPts val="0"/>
              </a:spcBef>
            </a:pPr>
            <a:endParaRPr lang="en-GB" sz="2800" dirty="0">
              <a:solidFill>
                <a:srgbClr val="000000"/>
              </a:solidFill>
              <a:latin typeface="Lato"/>
            </a:endParaRPr>
          </a:p>
          <a:p>
            <a:pPr algn="ctr">
              <a:lnSpc>
                <a:spcPct val="100000"/>
              </a:lnSpc>
              <a:spcBef>
                <a:spcPts val="0"/>
              </a:spcBef>
            </a:pPr>
            <a:r>
              <a:rPr lang="en-GB" sz="2800" dirty="0">
                <a:solidFill>
                  <a:srgbClr val="000000"/>
                </a:solidFill>
                <a:latin typeface="Lato"/>
              </a:rPr>
              <a:t>Strengthening the </a:t>
            </a:r>
            <a:r>
              <a:rPr lang="en-GB" sz="2800" b="1" dirty="0">
                <a:solidFill>
                  <a:srgbClr val="000000"/>
                </a:solidFill>
                <a:latin typeface="Lato"/>
              </a:rPr>
              <a:t>evidence</a:t>
            </a:r>
            <a:r>
              <a:rPr lang="en-GB" sz="2800" dirty="0">
                <a:solidFill>
                  <a:srgbClr val="000000"/>
                </a:solidFill>
                <a:latin typeface="Lato"/>
              </a:rPr>
              <a:t> base for improving the quality of care </a:t>
            </a:r>
            <a:r>
              <a:rPr lang="en-GB" sz="2800" b="1" dirty="0">
                <a:solidFill>
                  <a:srgbClr val="000000"/>
                </a:solidFill>
                <a:latin typeface="Lato"/>
              </a:rPr>
              <a:t>sustainably</a:t>
            </a:r>
            <a:r>
              <a:rPr lang="en-GB" sz="2800" dirty="0">
                <a:solidFill>
                  <a:srgbClr val="000000"/>
                </a:solidFill>
                <a:latin typeface="Lato"/>
              </a:rPr>
              <a:t> and </a:t>
            </a:r>
            <a:r>
              <a:rPr lang="en-GB" sz="2800" b="1" dirty="0">
                <a:solidFill>
                  <a:srgbClr val="000000"/>
                </a:solidFill>
                <a:latin typeface="Lato"/>
              </a:rPr>
              <a:t>at scale</a:t>
            </a:r>
          </a:p>
          <a:p>
            <a:pPr algn="ctr">
              <a:lnSpc>
                <a:spcPct val="100000"/>
              </a:lnSpc>
              <a:spcBef>
                <a:spcPts val="0"/>
              </a:spcBef>
            </a:pPr>
            <a:endParaRPr lang="en-GB" sz="2700" dirty="0">
              <a:latin typeface="Lato" panose="020F0502020204030203"/>
            </a:endParaRPr>
          </a:p>
          <a:p>
            <a:pPr algn="ctr">
              <a:lnSpc>
                <a:spcPct val="100000"/>
              </a:lnSpc>
              <a:spcBef>
                <a:spcPts val="0"/>
              </a:spcBef>
            </a:pPr>
            <a:endParaRPr lang="en-GB" sz="2700" dirty="0">
              <a:latin typeface="Lato" panose="020F0502020204030203"/>
            </a:endParaRPr>
          </a:p>
          <a:p>
            <a:pPr algn="ctr">
              <a:lnSpc>
                <a:spcPct val="100000"/>
              </a:lnSpc>
              <a:spcBef>
                <a:spcPts val="0"/>
              </a:spcBef>
            </a:pPr>
            <a:endParaRPr lang="en-GB" sz="2700" dirty="0">
              <a:latin typeface="Lato" panose="020F0502020204030203"/>
            </a:endParaRPr>
          </a:p>
          <a:p>
            <a:pPr algn="ctr">
              <a:lnSpc>
                <a:spcPct val="100000"/>
              </a:lnSpc>
              <a:spcBef>
                <a:spcPts val="0"/>
              </a:spcBef>
            </a:pPr>
            <a:endParaRPr lang="en-GB" sz="2700" dirty="0">
              <a:latin typeface="Lato" panose="020F0502020204030203"/>
            </a:endParaRPr>
          </a:p>
        </p:txBody>
      </p:sp>
      <p:pic>
        <p:nvPicPr>
          <p:cNvPr id="11" name="SISCC_LogoLarge_800x700.jpg"/>
          <p:cNvPicPr/>
          <p:nvPr/>
        </p:nvPicPr>
        <p:blipFill>
          <a:blip r:embed="rId4">
            <a:extLst/>
          </a:blip>
          <a:stretch>
            <a:fillRect/>
          </a:stretch>
        </p:blipFill>
        <p:spPr>
          <a:xfrm>
            <a:off x="3659036" y="311675"/>
            <a:ext cx="1905000" cy="1666875"/>
          </a:xfrm>
          <a:prstGeom prst="rect">
            <a:avLst/>
          </a:prstGeom>
          <a:ln w="12700">
            <a:miter lim="400000"/>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4677" y="5100251"/>
            <a:ext cx="916073" cy="916073"/>
          </a:xfrm>
          <a:prstGeom prst="rect">
            <a:avLst/>
          </a:prstGeom>
        </p:spPr>
      </p:pic>
      <p:sp>
        <p:nvSpPr>
          <p:cNvPr id="3" name="TextBox 2"/>
          <p:cNvSpPr txBox="1"/>
          <p:nvPr/>
        </p:nvSpPr>
        <p:spPr>
          <a:xfrm>
            <a:off x="2190750" y="5160929"/>
            <a:ext cx="2857500" cy="1061829"/>
          </a:xfrm>
          <a:prstGeom prst="rect">
            <a:avLst/>
          </a:prstGeom>
          <a:noFill/>
        </p:spPr>
        <p:txBody>
          <a:bodyPr wrap="square" rtlCol="0">
            <a:spAutoFit/>
          </a:bodyPr>
          <a:lstStyle/>
          <a:p>
            <a:r>
              <a:rPr lang="en-GB" sz="2100" dirty="0">
                <a:solidFill>
                  <a:prstClr val="black"/>
                </a:solidFill>
                <a:latin typeface="Lato" panose="020F0502020204030203"/>
              </a:rPr>
              <a:t>@</a:t>
            </a:r>
            <a:r>
              <a:rPr lang="en-GB" sz="2100" dirty="0" err="1">
                <a:solidFill>
                  <a:prstClr val="black"/>
                </a:solidFill>
                <a:latin typeface="Lato" panose="020F0502020204030203"/>
              </a:rPr>
              <a:t>EBImprovement</a:t>
            </a:r>
            <a:endParaRPr lang="en-GB" sz="2100" dirty="0">
              <a:solidFill>
                <a:prstClr val="black"/>
              </a:solidFill>
              <a:latin typeface="Lato" panose="020F0502020204030203"/>
            </a:endParaRPr>
          </a:p>
          <a:p>
            <a:r>
              <a:rPr lang="en-GB" sz="2100" dirty="0">
                <a:solidFill>
                  <a:prstClr val="black"/>
                </a:solidFill>
                <a:latin typeface="Lato" panose="020F0502020204030203"/>
              </a:rPr>
              <a:t>#SISCC</a:t>
            </a:r>
          </a:p>
          <a:p>
            <a:endParaRPr lang="en-GB" sz="2100" dirty="0">
              <a:solidFill>
                <a:prstClr val="black"/>
              </a:solidFill>
              <a:latin typeface="Lato" panose="020F0502020204030203"/>
            </a:endParaRPr>
          </a:p>
        </p:txBody>
      </p:sp>
      <p:sp>
        <p:nvSpPr>
          <p:cNvPr id="14" name="TextBox 13"/>
          <p:cNvSpPr txBox="1"/>
          <p:nvPr/>
        </p:nvSpPr>
        <p:spPr>
          <a:xfrm>
            <a:off x="5513566" y="5188956"/>
            <a:ext cx="3367544" cy="738664"/>
          </a:xfrm>
          <a:prstGeom prst="rect">
            <a:avLst/>
          </a:prstGeom>
          <a:noFill/>
        </p:spPr>
        <p:txBody>
          <a:bodyPr wrap="square" rtlCol="0">
            <a:spAutoFit/>
          </a:bodyPr>
          <a:lstStyle/>
          <a:p>
            <a:r>
              <a:rPr lang="en-GB" sz="2100" dirty="0">
                <a:latin typeface="Lato" panose="020F0502020204030203"/>
                <a:hlinkClick r:id="rId6"/>
              </a:rPr>
              <a:t>http://siscc.dundee.ac.uk</a:t>
            </a:r>
            <a:endParaRPr lang="en-GB" sz="2100" dirty="0">
              <a:latin typeface="Lato" panose="020F0502020204030203"/>
            </a:endParaRPr>
          </a:p>
          <a:p>
            <a:endParaRPr lang="en-GB" sz="2100" dirty="0">
              <a:latin typeface="Lato" panose="020F0502020204030203"/>
            </a:endParaRPr>
          </a:p>
        </p:txBody>
      </p:sp>
    </p:spTree>
    <p:extLst>
      <p:ext uri="{BB962C8B-B14F-4D97-AF65-F5344CB8AC3E}">
        <p14:creationId xmlns:p14="http://schemas.microsoft.com/office/powerpoint/2010/main" val="344225947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546996" y="921371"/>
            <a:ext cx="1614488" cy="141446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9" y="891539"/>
            <a:ext cx="1338178" cy="820750"/>
          </a:xfrm>
          <a:prstGeom prst="rect">
            <a:avLst/>
          </a:prstGeom>
        </p:spPr>
      </p:pic>
      <p:pic>
        <p:nvPicPr>
          <p:cNvPr id="3" name="Picture 2"/>
          <p:cNvPicPr>
            <a:picLocks noChangeAspect="1"/>
          </p:cNvPicPr>
          <p:nvPr/>
        </p:nvPicPr>
        <p:blipFill>
          <a:blip r:embed="rId5"/>
          <a:stretch>
            <a:fillRect/>
          </a:stretch>
        </p:blipFill>
        <p:spPr>
          <a:xfrm>
            <a:off x="3844963" y="989982"/>
            <a:ext cx="5226249" cy="448095"/>
          </a:xfrm>
          <a:prstGeom prst="rect">
            <a:avLst/>
          </a:prstGeom>
        </p:spPr>
      </p:pic>
      <p:pic>
        <p:nvPicPr>
          <p:cNvPr id="5" name="Picture 4"/>
          <p:cNvPicPr>
            <a:picLocks noChangeAspect="1"/>
          </p:cNvPicPr>
          <p:nvPr/>
        </p:nvPicPr>
        <p:blipFill>
          <a:blip r:embed="rId6"/>
          <a:stretch>
            <a:fillRect/>
          </a:stretch>
        </p:blipFill>
        <p:spPr>
          <a:xfrm>
            <a:off x="68819" y="2550318"/>
            <a:ext cx="2245757" cy="2664618"/>
          </a:xfrm>
          <a:prstGeom prst="rect">
            <a:avLst/>
          </a:prstGeom>
        </p:spPr>
      </p:pic>
      <p:sp>
        <p:nvSpPr>
          <p:cNvPr id="6" name="Right Arrow 5"/>
          <p:cNvSpPr/>
          <p:nvPr/>
        </p:nvSpPr>
        <p:spPr>
          <a:xfrm>
            <a:off x="2407444" y="2871788"/>
            <a:ext cx="1214438" cy="1178719"/>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3</a:t>
            </a:r>
            <a:r>
              <a:rPr lang="en-GB" sz="1350" dirty="0">
                <a:solidFill>
                  <a:schemeClr val="tx1"/>
                </a:solidFill>
              </a:rPr>
              <a:t> </a:t>
            </a:r>
            <a:r>
              <a:rPr lang="en-GB" sz="1050" dirty="0">
                <a:solidFill>
                  <a:schemeClr val="tx1"/>
                </a:solidFill>
              </a:rPr>
              <a:t>Workshops</a:t>
            </a:r>
          </a:p>
          <a:p>
            <a:pPr algn="ctr"/>
            <a:r>
              <a:rPr lang="en-GB" sz="1050" dirty="0">
                <a:solidFill>
                  <a:schemeClr val="tx1"/>
                </a:solidFill>
              </a:rPr>
              <a:t>Online Questionnaire</a:t>
            </a:r>
          </a:p>
        </p:txBody>
      </p:sp>
      <p:sp>
        <p:nvSpPr>
          <p:cNvPr id="8" name="Right Arrow 7"/>
          <p:cNvSpPr/>
          <p:nvPr/>
        </p:nvSpPr>
        <p:spPr>
          <a:xfrm>
            <a:off x="5000626" y="2871788"/>
            <a:ext cx="707231" cy="1178719"/>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 name="Picture 10"/>
          <p:cNvPicPr>
            <a:picLocks noChangeAspect="1"/>
          </p:cNvPicPr>
          <p:nvPr/>
        </p:nvPicPr>
        <p:blipFill>
          <a:blip r:embed="rId7"/>
          <a:stretch>
            <a:fillRect/>
          </a:stretch>
        </p:blipFill>
        <p:spPr>
          <a:xfrm>
            <a:off x="2278696" y="891538"/>
            <a:ext cx="1850231" cy="1385888"/>
          </a:xfrm>
          <a:prstGeom prst="rect">
            <a:avLst/>
          </a:prstGeom>
        </p:spPr>
      </p:pic>
      <p:pic>
        <p:nvPicPr>
          <p:cNvPr id="12" name="Picture 11"/>
          <p:cNvPicPr>
            <a:picLocks noChangeAspect="1"/>
          </p:cNvPicPr>
          <p:nvPr/>
        </p:nvPicPr>
        <p:blipFill>
          <a:blip r:embed="rId8"/>
          <a:stretch>
            <a:fillRect/>
          </a:stretch>
        </p:blipFill>
        <p:spPr>
          <a:xfrm>
            <a:off x="4344120" y="4630796"/>
            <a:ext cx="1313011" cy="1026062"/>
          </a:xfrm>
          <a:prstGeom prst="rect">
            <a:avLst/>
          </a:prstGeom>
        </p:spPr>
      </p:pic>
      <p:cxnSp>
        <p:nvCxnSpPr>
          <p:cNvPr id="16" name="Straight Arrow Connector 15"/>
          <p:cNvCxnSpPr>
            <a:stCxn id="11" idx="2"/>
          </p:cNvCxnSpPr>
          <p:nvPr/>
        </p:nvCxnSpPr>
        <p:spPr>
          <a:xfrm>
            <a:off x="3203811" y="2277426"/>
            <a:ext cx="641152" cy="46577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634210" y="2107375"/>
            <a:ext cx="350044" cy="59414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412898" y="4038133"/>
            <a:ext cx="516290" cy="549586"/>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Cloud 28"/>
          <p:cNvSpPr/>
          <p:nvPr/>
        </p:nvSpPr>
        <p:spPr>
          <a:xfrm>
            <a:off x="7536657" y="1849714"/>
            <a:ext cx="1552526" cy="747878"/>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Local Improvement Ideas</a:t>
            </a:r>
          </a:p>
        </p:txBody>
      </p:sp>
      <p:pic>
        <p:nvPicPr>
          <p:cNvPr id="30" name="Picture 29"/>
          <p:cNvPicPr>
            <a:picLocks noChangeAspect="1"/>
          </p:cNvPicPr>
          <p:nvPr/>
        </p:nvPicPr>
        <p:blipFill>
          <a:blip r:embed="rId9"/>
          <a:stretch>
            <a:fillRect/>
          </a:stretch>
        </p:blipFill>
        <p:spPr>
          <a:xfrm flipH="1">
            <a:off x="7176034" y="2675335"/>
            <a:ext cx="1614625" cy="1514475"/>
          </a:xfrm>
          <a:prstGeom prst="rect">
            <a:avLst/>
          </a:prstGeom>
        </p:spPr>
      </p:pic>
      <p:sp>
        <p:nvSpPr>
          <p:cNvPr id="31" name="Cloud 30"/>
          <p:cNvSpPr/>
          <p:nvPr/>
        </p:nvSpPr>
        <p:spPr>
          <a:xfrm>
            <a:off x="6863517" y="1358569"/>
            <a:ext cx="1150843" cy="607583"/>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Best Practice</a:t>
            </a:r>
          </a:p>
        </p:txBody>
      </p:sp>
      <p:sp>
        <p:nvSpPr>
          <p:cNvPr id="32" name="Cloud 31"/>
          <p:cNvSpPr/>
          <p:nvPr/>
        </p:nvSpPr>
        <p:spPr>
          <a:xfrm>
            <a:off x="7536656" y="4189810"/>
            <a:ext cx="1355525" cy="812612"/>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Educational / skill needs</a:t>
            </a:r>
          </a:p>
        </p:txBody>
      </p:sp>
      <p:sp>
        <p:nvSpPr>
          <p:cNvPr id="26" name="Freeform 25"/>
          <p:cNvSpPr/>
          <p:nvPr/>
        </p:nvSpPr>
        <p:spPr>
          <a:xfrm>
            <a:off x="5647295" y="2871788"/>
            <a:ext cx="1460736" cy="1489071"/>
          </a:xfrm>
          <a:custGeom>
            <a:avLst/>
            <a:gdLst>
              <a:gd name="connsiteX0" fmla="*/ 0 w 1114425"/>
              <a:gd name="connsiteY0" fmla="*/ 1581283 h 1611740"/>
              <a:gd name="connsiteX1" fmla="*/ 47625 w 1114425"/>
              <a:gd name="connsiteY1" fmla="*/ 1609858 h 1611740"/>
              <a:gd name="connsiteX2" fmla="*/ 314325 w 1114425"/>
              <a:gd name="connsiteY2" fmla="*/ 1600333 h 1611740"/>
              <a:gd name="connsiteX3" fmla="*/ 400050 w 1114425"/>
              <a:gd name="connsiteY3" fmla="*/ 1562233 h 1611740"/>
              <a:gd name="connsiteX4" fmla="*/ 438150 w 1114425"/>
              <a:gd name="connsiteY4" fmla="*/ 1552708 h 1611740"/>
              <a:gd name="connsiteX5" fmla="*/ 466725 w 1114425"/>
              <a:gd name="connsiteY5" fmla="*/ 1543183 h 1611740"/>
              <a:gd name="connsiteX6" fmla="*/ 523875 w 1114425"/>
              <a:gd name="connsiteY6" fmla="*/ 1495558 h 1611740"/>
              <a:gd name="connsiteX7" fmla="*/ 552450 w 1114425"/>
              <a:gd name="connsiteY7" fmla="*/ 1486033 h 1611740"/>
              <a:gd name="connsiteX8" fmla="*/ 581025 w 1114425"/>
              <a:gd name="connsiteY8" fmla="*/ 1457458 h 1611740"/>
              <a:gd name="connsiteX9" fmla="*/ 638175 w 1114425"/>
              <a:gd name="connsiteY9" fmla="*/ 1438408 h 1611740"/>
              <a:gd name="connsiteX10" fmla="*/ 666750 w 1114425"/>
              <a:gd name="connsiteY10" fmla="*/ 1381258 h 1611740"/>
              <a:gd name="connsiteX11" fmla="*/ 695325 w 1114425"/>
              <a:gd name="connsiteY11" fmla="*/ 1362208 h 1611740"/>
              <a:gd name="connsiteX12" fmla="*/ 714375 w 1114425"/>
              <a:gd name="connsiteY12" fmla="*/ 1333633 h 1611740"/>
              <a:gd name="connsiteX13" fmla="*/ 723900 w 1114425"/>
              <a:gd name="connsiteY13" fmla="*/ 1305058 h 1611740"/>
              <a:gd name="connsiteX14" fmla="*/ 762000 w 1114425"/>
              <a:gd name="connsiteY14" fmla="*/ 1247908 h 1611740"/>
              <a:gd name="connsiteX15" fmla="*/ 790575 w 1114425"/>
              <a:gd name="connsiteY15" fmla="*/ 1152658 h 1611740"/>
              <a:gd name="connsiteX16" fmla="*/ 809625 w 1114425"/>
              <a:gd name="connsiteY16" fmla="*/ 1124083 h 1611740"/>
              <a:gd name="connsiteX17" fmla="*/ 819150 w 1114425"/>
              <a:gd name="connsiteY17" fmla="*/ 1085983 h 1611740"/>
              <a:gd name="connsiteX18" fmla="*/ 828675 w 1114425"/>
              <a:gd name="connsiteY18" fmla="*/ 1057408 h 1611740"/>
              <a:gd name="connsiteX19" fmla="*/ 800100 w 1114425"/>
              <a:gd name="connsiteY19" fmla="*/ 885958 h 1611740"/>
              <a:gd name="connsiteX20" fmla="*/ 771525 w 1114425"/>
              <a:gd name="connsiteY20" fmla="*/ 866908 h 1611740"/>
              <a:gd name="connsiteX21" fmla="*/ 762000 w 1114425"/>
              <a:gd name="connsiteY21" fmla="*/ 838333 h 1611740"/>
              <a:gd name="connsiteX22" fmla="*/ 723900 w 1114425"/>
              <a:gd name="connsiteY22" fmla="*/ 781183 h 1611740"/>
              <a:gd name="connsiteX23" fmla="*/ 714375 w 1114425"/>
              <a:gd name="connsiteY23" fmla="*/ 752608 h 1611740"/>
              <a:gd name="connsiteX24" fmla="*/ 666750 w 1114425"/>
              <a:gd name="connsiteY24" fmla="*/ 666883 h 1611740"/>
              <a:gd name="connsiteX25" fmla="*/ 657225 w 1114425"/>
              <a:gd name="connsiteY25" fmla="*/ 590683 h 1611740"/>
              <a:gd name="connsiteX26" fmla="*/ 647700 w 1114425"/>
              <a:gd name="connsiteY26" fmla="*/ 562108 h 1611740"/>
              <a:gd name="connsiteX27" fmla="*/ 657225 w 1114425"/>
              <a:gd name="connsiteY27" fmla="*/ 362083 h 1611740"/>
              <a:gd name="connsiteX28" fmla="*/ 676275 w 1114425"/>
              <a:gd name="connsiteY28" fmla="*/ 304933 h 1611740"/>
              <a:gd name="connsiteX29" fmla="*/ 704850 w 1114425"/>
              <a:gd name="connsiteY29" fmla="*/ 247783 h 1611740"/>
              <a:gd name="connsiteX30" fmla="*/ 733425 w 1114425"/>
              <a:gd name="connsiteY30" fmla="*/ 228733 h 1611740"/>
              <a:gd name="connsiteX31" fmla="*/ 800100 w 1114425"/>
              <a:gd name="connsiteY31" fmla="*/ 162058 h 1611740"/>
              <a:gd name="connsiteX32" fmla="*/ 828675 w 1114425"/>
              <a:gd name="connsiteY32" fmla="*/ 143008 h 1611740"/>
              <a:gd name="connsiteX33" fmla="*/ 866775 w 1114425"/>
              <a:gd name="connsiteY33" fmla="*/ 104908 h 1611740"/>
              <a:gd name="connsiteX34" fmla="*/ 923925 w 1114425"/>
              <a:gd name="connsiteY34" fmla="*/ 66808 h 1611740"/>
              <a:gd name="connsiteX35" fmla="*/ 981075 w 1114425"/>
              <a:gd name="connsiteY35" fmla="*/ 47758 h 1611740"/>
              <a:gd name="connsiteX36" fmla="*/ 1066800 w 1114425"/>
              <a:gd name="connsiteY36" fmla="*/ 9658 h 1611740"/>
              <a:gd name="connsiteX37" fmla="*/ 1114425 w 1114425"/>
              <a:gd name="connsiteY37" fmla="*/ 133 h 161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14425" h="1611740">
                <a:moveTo>
                  <a:pt x="0" y="1581283"/>
                </a:moveTo>
                <a:cubicBezTo>
                  <a:pt x="15875" y="1590808"/>
                  <a:pt x="29146" y="1608738"/>
                  <a:pt x="47625" y="1609858"/>
                </a:cubicBezTo>
                <a:cubicBezTo>
                  <a:pt x="136419" y="1615239"/>
                  <a:pt x="225713" y="1608152"/>
                  <a:pt x="314325" y="1600333"/>
                </a:cubicBezTo>
                <a:cubicBezTo>
                  <a:pt x="388926" y="1593751"/>
                  <a:pt x="351010" y="1583250"/>
                  <a:pt x="400050" y="1562233"/>
                </a:cubicBezTo>
                <a:cubicBezTo>
                  <a:pt x="412082" y="1557076"/>
                  <a:pt x="425563" y="1556304"/>
                  <a:pt x="438150" y="1552708"/>
                </a:cubicBezTo>
                <a:cubicBezTo>
                  <a:pt x="447804" y="1549950"/>
                  <a:pt x="457200" y="1546358"/>
                  <a:pt x="466725" y="1543183"/>
                </a:cubicBezTo>
                <a:cubicBezTo>
                  <a:pt x="487791" y="1522117"/>
                  <a:pt x="497353" y="1508819"/>
                  <a:pt x="523875" y="1495558"/>
                </a:cubicBezTo>
                <a:cubicBezTo>
                  <a:pt x="532855" y="1491068"/>
                  <a:pt x="542925" y="1489208"/>
                  <a:pt x="552450" y="1486033"/>
                </a:cubicBezTo>
                <a:cubicBezTo>
                  <a:pt x="561975" y="1476508"/>
                  <a:pt x="569250" y="1464000"/>
                  <a:pt x="581025" y="1457458"/>
                </a:cubicBezTo>
                <a:cubicBezTo>
                  <a:pt x="598578" y="1447706"/>
                  <a:pt x="638175" y="1438408"/>
                  <a:pt x="638175" y="1438408"/>
                </a:cubicBezTo>
                <a:cubicBezTo>
                  <a:pt x="645922" y="1415167"/>
                  <a:pt x="648286" y="1399722"/>
                  <a:pt x="666750" y="1381258"/>
                </a:cubicBezTo>
                <a:cubicBezTo>
                  <a:pt x="674845" y="1373163"/>
                  <a:pt x="685800" y="1368558"/>
                  <a:pt x="695325" y="1362208"/>
                </a:cubicBezTo>
                <a:cubicBezTo>
                  <a:pt x="701675" y="1352683"/>
                  <a:pt x="709255" y="1343872"/>
                  <a:pt x="714375" y="1333633"/>
                </a:cubicBezTo>
                <a:cubicBezTo>
                  <a:pt x="718865" y="1324653"/>
                  <a:pt x="719024" y="1313835"/>
                  <a:pt x="723900" y="1305058"/>
                </a:cubicBezTo>
                <a:cubicBezTo>
                  <a:pt x="735019" y="1285044"/>
                  <a:pt x="762000" y="1247908"/>
                  <a:pt x="762000" y="1247908"/>
                </a:cubicBezTo>
                <a:cubicBezTo>
                  <a:pt x="767325" y="1226610"/>
                  <a:pt x="781299" y="1166572"/>
                  <a:pt x="790575" y="1152658"/>
                </a:cubicBezTo>
                <a:lnTo>
                  <a:pt x="809625" y="1124083"/>
                </a:lnTo>
                <a:cubicBezTo>
                  <a:pt x="812800" y="1111383"/>
                  <a:pt x="815554" y="1098570"/>
                  <a:pt x="819150" y="1085983"/>
                </a:cubicBezTo>
                <a:cubicBezTo>
                  <a:pt x="821908" y="1076329"/>
                  <a:pt x="828675" y="1067448"/>
                  <a:pt x="828675" y="1057408"/>
                </a:cubicBezTo>
                <a:cubicBezTo>
                  <a:pt x="828675" y="1008308"/>
                  <a:pt x="843159" y="929017"/>
                  <a:pt x="800100" y="885958"/>
                </a:cubicBezTo>
                <a:cubicBezTo>
                  <a:pt x="792005" y="877863"/>
                  <a:pt x="781050" y="873258"/>
                  <a:pt x="771525" y="866908"/>
                </a:cubicBezTo>
                <a:cubicBezTo>
                  <a:pt x="768350" y="857383"/>
                  <a:pt x="766876" y="847110"/>
                  <a:pt x="762000" y="838333"/>
                </a:cubicBezTo>
                <a:cubicBezTo>
                  <a:pt x="750881" y="818319"/>
                  <a:pt x="731140" y="802903"/>
                  <a:pt x="723900" y="781183"/>
                </a:cubicBezTo>
                <a:cubicBezTo>
                  <a:pt x="720725" y="771658"/>
                  <a:pt x="719251" y="761385"/>
                  <a:pt x="714375" y="752608"/>
                </a:cubicBezTo>
                <a:cubicBezTo>
                  <a:pt x="659788" y="654352"/>
                  <a:pt x="688303" y="731541"/>
                  <a:pt x="666750" y="666883"/>
                </a:cubicBezTo>
                <a:cubicBezTo>
                  <a:pt x="663575" y="641483"/>
                  <a:pt x="661804" y="615868"/>
                  <a:pt x="657225" y="590683"/>
                </a:cubicBezTo>
                <a:cubicBezTo>
                  <a:pt x="655429" y="580805"/>
                  <a:pt x="647700" y="572148"/>
                  <a:pt x="647700" y="562108"/>
                </a:cubicBezTo>
                <a:cubicBezTo>
                  <a:pt x="647700" y="495357"/>
                  <a:pt x="649854" y="428425"/>
                  <a:pt x="657225" y="362083"/>
                </a:cubicBezTo>
                <a:cubicBezTo>
                  <a:pt x="659443" y="342125"/>
                  <a:pt x="669925" y="323983"/>
                  <a:pt x="676275" y="304933"/>
                </a:cubicBezTo>
                <a:cubicBezTo>
                  <a:pt x="684022" y="281692"/>
                  <a:pt x="686386" y="266247"/>
                  <a:pt x="704850" y="247783"/>
                </a:cubicBezTo>
                <a:cubicBezTo>
                  <a:pt x="712945" y="239688"/>
                  <a:pt x="723900" y="235083"/>
                  <a:pt x="733425" y="228733"/>
                </a:cubicBezTo>
                <a:cubicBezTo>
                  <a:pt x="750190" y="178438"/>
                  <a:pt x="734596" y="205727"/>
                  <a:pt x="800100" y="162058"/>
                </a:cubicBezTo>
                <a:lnTo>
                  <a:pt x="828675" y="143008"/>
                </a:lnTo>
                <a:cubicBezTo>
                  <a:pt x="844839" y="94517"/>
                  <a:pt x="825211" y="127999"/>
                  <a:pt x="866775" y="104908"/>
                </a:cubicBezTo>
                <a:cubicBezTo>
                  <a:pt x="886789" y="93789"/>
                  <a:pt x="902205" y="74048"/>
                  <a:pt x="923925" y="66808"/>
                </a:cubicBezTo>
                <a:cubicBezTo>
                  <a:pt x="942975" y="60458"/>
                  <a:pt x="964367" y="58897"/>
                  <a:pt x="981075" y="47758"/>
                </a:cubicBezTo>
                <a:cubicBezTo>
                  <a:pt x="1026358" y="17569"/>
                  <a:pt x="998790" y="32328"/>
                  <a:pt x="1066800" y="9658"/>
                </a:cubicBezTo>
                <a:cubicBezTo>
                  <a:pt x="1101399" y="-1875"/>
                  <a:pt x="1085335" y="133"/>
                  <a:pt x="1114425" y="133"/>
                </a:cubicBezTo>
              </a:path>
            </a:pathLst>
          </a:custGeom>
          <a:noFill/>
          <a:ln w="38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Flowchart: Alternate Process 8"/>
          <p:cNvSpPr/>
          <p:nvPr/>
        </p:nvSpPr>
        <p:spPr>
          <a:xfrm>
            <a:off x="5775859" y="3238625"/>
            <a:ext cx="1435894" cy="441649"/>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Blue print / </a:t>
            </a:r>
          </a:p>
          <a:p>
            <a:pPr algn="ctr"/>
            <a:r>
              <a:rPr lang="en-GB" sz="1350" dirty="0">
                <a:solidFill>
                  <a:schemeClr val="tx1"/>
                </a:solidFill>
              </a:rPr>
              <a:t>Road map</a:t>
            </a:r>
          </a:p>
        </p:txBody>
      </p:sp>
      <p:sp>
        <p:nvSpPr>
          <p:cNvPr id="33" name="Cloud 32"/>
          <p:cNvSpPr/>
          <p:nvPr/>
        </p:nvSpPr>
        <p:spPr>
          <a:xfrm>
            <a:off x="7328362" y="5002422"/>
            <a:ext cx="1504997" cy="771368"/>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Local Improvement Support</a:t>
            </a:r>
          </a:p>
        </p:txBody>
      </p:sp>
      <p:pic>
        <p:nvPicPr>
          <p:cNvPr id="36" name="Picture 35"/>
          <p:cNvPicPr>
            <a:picLocks noChangeAspect="1"/>
          </p:cNvPicPr>
          <p:nvPr/>
        </p:nvPicPr>
        <p:blipFill>
          <a:blip r:embed="rId10"/>
          <a:stretch>
            <a:fillRect/>
          </a:stretch>
        </p:blipFill>
        <p:spPr>
          <a:xfrm>
            <a:off x="2633262" y="4365366"/>
            <a:ext cx="1211701" cy="1211701"/>
          </a:xfrm>
          <a:prstGeom prst="rect">
            <a:avLst/>
          </a:prstGeom>
        </p:spPr>
      </p:pic>
      <p:cxnSp>
        <p:nvCxnSpPr>
          <p:cNvPr id="38" name="Straight Arrow Connector 37"/>
          <p:cNvCxnSpPr/>
          <p:nvPr/>
        </p:nvCxnSpPr>
        <p:spPr>
          <a:xfrm flipV="1">
            <a:off x="3315662" y="3936207"/>
            <a:ext cx="622331" cy="65151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1" name="Cloud 40"/>
          <p:cNvSpPr/>
          <p:nvPr/>
        </p:nvSpPr>
        <p:spPr>
          <a:xfrm>
            <a:off x="6161484" y="2043896"/>
            <a:ext cx="1166878" cy="553696"/>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Impact / Feasibility</a:t>
            </a:r>
          </a:p>
        </p:txBody>
      </p:sp>
      <p:sp>
        <p:nvSpPr>
          <p:cNvPr id="42" name="Cloud 41"/>
          <p:cNvSpPr/>
          <p:nvPr/>
        </p:nvSpPr>
        <p:spPr>
          <a:xfrm>
            <a:off x="6309555" y="4564194"/>
            <a:ext cx="1073495" cy="536444"/>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Local Priorities</a:t>
            </a:r>
          </a:p>
        </p:txBody>
      </p:sp>
      <p:sp>
        <p:nvSpPr>
          <p:cNvPr id="43" name="Flowchart: Connector 42"/>
          <p:cNvSpPr/>
          <p:nvPr/>
        </p:nvSpPr>
        <p:spPr>
          <a:xfrm>
            <a:off x="3654165" y="2743201"/>
            <a:ext cx="1244938" cy="1294932"/>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rPr>
              <a:t>Analysis </a:t>
            </a:r>
          </a:p>
          <a:p>
            <a:pPr algn="ctr"/>
            <a:r>
              <a:rPr lang="en-GB" sz="1350" b="1" dirty="0">
                <a:solidFill>
                  <a:schemeClr val="tx1"/>
                </a:solidFill>
              </a:rPr>
              <a:t>(May/ June)</a:t>
            </a:r>
          </a:p>
        </p:txBody>
      </p:sp>
    </p:spTree>
    <p:extLst>
      <p:ext uri="{BB962C8B-B14F-4D97-AF65-F5344CB8AC3E}">
        <p14:creationId xmlns:p14="http://schemas.microsoft.com/office/powerpoint/2010/main" val="442554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4362" y="1942081"/>
            <a:ext cx="2736056" cy="39086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9" y="891539"/>
            <a:ext cx="1338178" cy="820750"/>
          </a:xfrm>
          <a:prstGeom prst="rect">
            <a:avLst/>
          </a:prstGeom>
        </p:spPr>
      </p:pic>
      <p:sp>
        <p:nvSpPr>
          <p:cNvPr id="8" name="TextBox 7"/>
          <p:cNvSpPr txBox="1"/>
          <p:nvPr/>
        </p:nvSpPr>
        <p:spPr>
          <a:xfrm>
            <a:off x="1857376" y="1024681"/>
            <a:ext cx="6115049" cy="3139321"/>
          </a:xfrm>
          <a:prstGeom prst="rect">
            <a:avLst/>
          </a:prstGeom>
          <a:noFill/>
        </p:spPr>
        <p:txBody>
          <a:bodyPr wrap="square" rtlCol="0">
            <a:spAutoFit/>
          </a:bodyPr>
          <a:lstStyle/>
          <a:p>
            <a:pPr algn="ctr"/>
            <a:r>
              <a:rPr lang="en-GB" sz="6600" dirty="0">
                <a:solidFill>
                  <a:srgbClr val="7030A0"/>
                </a:solidFill>
                <a:effectLst>
                  <a:outerShdw blurRad="50800" dist="38100" dir="5400000" algn="t" rotWithShape="0">
                    <a:srgbClr val="7030A0">
                      <a:alpha val="40000"/>
                    </a:srgbClr>
                  </a:outerShdw>
                </a:effectLst>
              </a:rPr>
              <a:t>Dissemination</a:t>
            </a:r>
          </a:p>
          <a:p>
            <a:pPr algn="ctr"/>
            <a:r>
              <a:rPr lang="en-GB" sz="6600" dirty="0">
                <a:solidFill>
                  <a:srgbClr val="7030A0"/>
                </a:solidFill>
                <a:effectLst>
                  <a:outerShdw blurRad="50800" dist="38100" dir="5400000" algn="t" rotWithShape="0">
                    <a:srgbClr val="7030A0">
                      <a:alpha val="40000"/>
                    </a:srgbClr>
                  </a:outerShdw>
                </a:effectLst>
              </a:rPr>
              <a:t>How? </a:t>
            </a:r>
          </a:p>
          <a:p>
            <a:pPr algn="ctr"/>
            <a:r>
              <a:rPr lang="en-GB" sz="6000" dirty="0">
                <a:solidFill>
                  <a:srgbClr val="7030A0"/>
                </a:solidFill>
                <a:effectLst>
                  <a:outerShdw blurRad="50800" dist="38100" dir="5400000" algn="t" rotWithShape="0">
                    <a:srgbClr val="7030A0">
                      <a:alpha val="40000"/>
                    </a:srgbClr>
                  </a:outerShdw>
                </a:effectLst>
              </a:rPr>
              <a:t>&amp; </a:t>
            </a:r>
            <a:r>
              <a:rPr lang="en-GB" sz="6600" dirty="0">
                <a:solidFill>
                  <a:srgbClr val="7030A0"/>
                </a:solidFill>
                <a:effectLst>
                  <a:outerShdw blurRad="50800" dist="38100" dir="5400000" algn="t" rotWithShape="0">
                    <a:srgbClr val="7030A0">
                      <a:alpha val="40000"/>
                    </a:srgbClr>
                  </a:outerShdw>
                </a:effectLst>
              </a:rPr>
              <a:t>Who?</a:t>
            </a:r>
          </a:p>
        </p:txBody>
      </p:sp>
      <p:pic>
        <p:nvPicPr>
          <p:cNvPr id="10" name="Picture 9"/>
          <p:cNvPicPr>
            <a:picLocks noChangeAspect="1"/>
          </p:cNvPicPr>
          <p:nvPr/>
        </p:nvPicPr>
        <p:blipFill>
          <a:blip r:embed="rId5"/>
          <a:stretch>
            <a:fillRect/>
          </a:stretch>
        </p:blipFill>
        <p:spPr>
          <a:xfrm>
            <a:off x="4955371" y="4645566"/>
            <a:ext cx="3266033" cy="135518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7322" y="2582800"/>
            <a:ext cx="1528165" cy="188989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3924" y="1712288"/>
            <a:ext cx="1071563" cy="785813"/>
          </a:xfrm>
          <a:prstGeom prst="rect">
            <a:avLst/>
          </a:prstGeom>
        </p:spPr>
      </p:pic>
    </p:spTree>
    <p:extLst>
      <p:ext uri="{BB962C8B-B14F-4D97-AF65-F5344CB8AC3E}">
        <p14:creationId xmlns:p14="http://schemas.microsoft.com/office/powerpoint/2010/main" val="369552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Change the world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66" y="1869948"/>
            <a:ext cx="5874947" cy="4006714"/>
          </a:xfrm>
          <a:prstGeom prst="rect">
            <a:avLst/>
          </a:prstGeom>
        </p:spPr>
      </p:pic>
    </p:spTree>
    <p:extLst>
      <p:ext uri="{BB962C8B-B14F-4D97-AF65-F5344CB8AC3E}">
        <p14:creationId xmlns:p14="http://schemas.microsoft.com/office/powerpoint/2010/main" val="18569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00405" y="1121762"/>
            <a:ext cx="6965943" cy="4651513"/>
          </a:xfrm>
          <a:prstGeom prst="rect">
            <a:avLst/>
          </a:prstGeom>
          <a:ln w="57150" cap="flat" cmpd="sng" algn="ctr">
            <a:solidFill>
              <a:srgbClr val="EB138E"/>
            </a:solidFill>
            <a:prstDash val="solid"/>
            <a:miter lim="800000"/>
          </a:ln>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br>
              <a:rPr lang="en-GB" sz="2281" dirty="0">
                <a:solidFill>
                  <a:schemeClr val="accent2"/>
                </a:solidFill>
                <a:latin typeface="Arial"/>
                <a:cs typeface="Arial"/>
              </a:rPr>
            </a:br>
            <a:r>
              <a:rPr lang="en-GB" sz="2281" dirty="0">
                <a:solidFill>
                  <a:srgbClr val="7030A0"/>
                </a:solidFill>
                <a:latin typeface="Arial"/>
                <a:cs typeface="Arial"/>
              </a:rPr>
              <a:t>Working together to make a difference</a:t>
            </a:r>
            <a:br>
              <a:rPr lang="en-GB" sz="2281" dirty="0">
                <a:solidFill>
                  <a:srgbClr val="7030A0"/>
                </a:solidFill>
                <a:latin typeface="Arial"/>
                <a:cs typeface="Arial"/>
              </a:rPr>
            </a:br>
            <a:br>
              <a:rPr lang="en-GB" sz="2281" dirty="0">
                <a:solidFill>
                  <a:srgbClr val="7030A0"/>
                </a:solidFill>
                <a:latin typeface="Arial"/>
                <a:cs typeface="Arial"/>
              </a:rPr>
            </a:br>
            <a:br>
              <a:rPr lang="en-GB" sz="2281" dirty="0">
                <a:solidFill>
                  <a:schemeClr val="accent2"/>
                </a:solidFill>
                <a:latin typeface="Arial"/>
                <a:cs typeface="Arial"/>
              </a:rPr>
            </a:br>
            <a:br>
              <a:rPr lang="en-GB" sz="2281" dirty="0">
                <a:solidFill>
                  <a:schemeClr val="accent2"/>
                </a:solidFill>
                <a:latin typeface="Arial"/>
                <a:cs typeface="Arial"/>
              </a:rPr>
            </a:br>
            <a:br>
              <a:rPr lang="en-GB" sz="2281" dirty="0">
                <a:solidFill>
                  <a:schemeClr val="accent2"/>
                </a:solidFill>
                <a:latin typeface="Arial"/>
                <a:cs typeface="Arial"/>
              </a:rPr>
            </a:br>
            <a:br>
              <a:rPr lang="en-GB" sz="2281" dirty="0">
                <a:solidFill>
                  <a:schemeClr val="accent2"/>
                </a:solidFill>
                <a:latin typeface="Arial"/>
                <a:cs typeface="Arial"/>
              </a:rPr>
            </a:br>
            <a:br>
              <a:rPr lang="en-GB" sz="2281" dirty="0">
                <a:solidFill>
                  <a:schemeClr val="accent2"/>
                </a:solidFill>
                <a:latin typeface="Arial"/>
                <a:cs typeface="Arial"/>
              </a:rPr>
            </a:br>
            <a:br>
              <a:rPr lang="en-GB" sz="2281" dirty="0">
                <a:solidFill>
                  <a:schemeClr val="accent2"/>
                </a:solidFill>
                <a:latin typeface="Arial"/>
                <a:cs typeface="Arial"/>
              </a:rPr>
            </a:br>
            <a:br>
              <a:rPr lang="en-GB" sz="2281" dirty="0">
                <a:solidFill>
                  <a:schemeClr val="accent2"/>
                </a:solidFill>
                <a:latin typeface="Arial"/>
                <a:cs typeface="Arial"/>
              </a:rPr>
            </a:br>
            <a:br>
              <a:rPr lang="en-GB" sz="1955" dirty="0">
                <a:solidFill>
                  <a:schemeClr val="accent2"/>
                </a:solidFill>
                <a:latin typeface="Arial"/>
                <a:cs typeface="Arial"/>
              </a:rPr>
            </a:br>
            <a:br>
              <a:rPr lang="en-GB" sz="2281" dirty="0">
                <a:solidFill>
                  <a:schemeClr val="accent2"/>
                </a:solidFill>
                <a:latin typeface="Arial"/>
                <a:cs typeface="Arial"/>
              </a:rPr>
            </a:br>
            <a:br>
              <a:rPr lang="en-GB" sz="2281" dirty="0">
                <a:solidFill>
                  <a:schemeClr val="accent2"/>
                </a:solidFill>
                <a:latin typeface="Arial"/>
                <a:cs typeface="Arial"/>
              </a:rPr>
            </a:br>
            <a:r>
              <a:rPr lang="en-GB" sz="2281" dirty="0">
                <a:solidFill>
                  <a:srgbClr val="0070C0"/>
                </a:solidFill>
                <a:latin typeface="Arial"/>
                <a:cs typeface="Arial"/>
              </a:rPr>
              <a:t>Thanks for listening !</a:t>
            </a:r>
            <a:endParaRPr lang="en-GB" sz="2607" dirty="0">
              <a:solidFill>
                <a:srgbClr val="0070C0"/>
              </a:solidFill>
            </a:endParaRPr>
          </a:p>
        </p:txBody>
      </p:sp>
      <p:pic>
        <p:nvPicPr>
          <p:cNvPr id="5" name="Content Placeholder 3" descr="DSC_0722.JPG"/>
          <p:cNvPicPr>
            <a:picLocks noChangeAspect="1"/>
          </p:cNvPicPr>
          <p:nvPr/>
        </p:nvPicPr>
        <p:blipFill>
          <a:blip r:embed="rId3" cstate="print">
            <a:extLst>
              <a:ext uri="{28A0092B-C50C-407E-A947-70E740481C1C}">
                <a14:useLocalDpi xmlns:a14="http://schemas.microsoft.com/office/drawing/2010/main" val="0"/>
              </a:ext>
            </a:extLst>
          </a:blip>
          <a:srcRect t="31736" b="31736"/>
          <a:stretch>
            <a:fillRect/>
          </a:stretch>
        </p:blipFill>
        <p:spPr>
          <a:xfrm>
            <a:off x="1859495" y="1894491"/>
            <a:ext cx="5647764" cy="3106054"/>
          </a:xfrm>
          <a:prstGeom prst="rect">
            <a:avLst/>
          </a:prstGeom>
        </p:spPr>
      </p:pic>
      <p:pic>
        <p:nvPicPr>
          <p:cNvPr id="6" name="Picture 5"/>
          <p:cNvPicPr>
            <a:picLocks noChangeAspect="1"/>
          </p:cNvPicPr>
          <p:nvPr/>
        </p:nvPicPr>
        <p:blipFill>
          <a:blip r:embed="rId4"/>
          <a:stretch>
            <a:fillRect/>
          </a:stretch>
        </p:blipFill>
        <p:spPr>
          <a:xfrm>
            <a:off x="139026" y="1121762"/>
            <a:ext cx="861757" cy="859610"/>
          </a:xfrm>
          <a:prstGeom prst="rect">
            <a:avLst/>
          </a:prstGeom>
        </p:spPr>
      </p:pic>
    </p:spTree>
    <p:extLst>
      <p:ext uri="{BB962C8B-B14F-4D97-AF65-F5344CB8AC3E}">
        <p14:creationId xmlns:p14="http://schemas.microsoft.com/office/powerpoint/2010/main" val="27614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399" y="172752"/>
            <a:ext cx="6536268" cy="6343392"/>
          </a:xfrm>
          <a:prstGeom prst="rect">
            <a:avLst/>
          </a:prstGeom>
        </p:spPr>
      </p:pic>
      <p:sp>
        <p:nvSpPr>
          <p:cNvPr id="10" name="Oval 9">
            <a:extLst>
              <a:ext uri="{FF2B5EF4-FFF2-40B4-BE49-F238E27FC236}">
                <a16:creationId xmlns:a16="http://schemas.microsoft.com/office/drawing/2014/main" id="{B47E4F2D-5126-442E-871B-E3D1203E1D24}"/>
              </a:ext>
            </a:extLst>
          </p:cNvPr>
          <p:cNvSpPr/>
          <p:nvPr/>
        </p:nvSpPr>
        <p:spPr>
          <a:xfrm>
            <a:off x="5561557" y="1215023"/>
            <a:ext cx="2379946" cy="2129425"/>
          </a:xfrm>
          <a:prstGeom prst="ellipse">
            <a:avLst/>
          </a:prstGeom>
          <a:noFill/>
          <a:ln w="476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58A867F-D0A1-4A2D-A3A5-5DAE972BB025}"/>
              </a:ext>
            </a:extLst>
          </p:cNvPr>
          <p:cNvSpPr/>
          <p:nvPr/>
        </p:nvSpPr>
        <p:spPr>
          <a:xfrm>
            <a:off x="4196219" y="3607495"/>
            <a:ext cx="1716066" cy="1139869"/>
          </a:xfrm>
          <a:prstGeom prst="ellipse">
            <a:avLst/>
          </a:prstGeom>
          <a:noFill/>
          <a:ln w="476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996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85646" y="1106742"/>
            <a:ext cx="41044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p:txBody>
      </p:sp>
      <p:graphicFrame>
        <p:nvGraphicFramePr>
          <p:cNvPr id="34" name="Object 33"/>
          <p:cNvGraphicFramePr>
            <a:graphicFrameLocks noChangeAspect="1"/>
          </p:cNvGraphicFramePr>
          <p:nvPr>
            <p:extLst/>
          </p:nvPr>
        </p:nvGraphicFramePr>
        <p:xfrm>
          <a:off x="2171095" y="5106961"/>
          <a:ext cx="657674" cy="550610"/>
        </p:xfrm>
        <a:graphic>
          <a:graphicData uri="http://schemas.openxmlformats.org/presentationml/2006/ole">
            <mc:AlternateContent xmlns:mc="http://schemas.openxmlformats.org/markup-compatibility/2006">
              <mc:Choice xmlns:v="urn:schemas-microsoft-com:vml" Requires="v">
                <p:oleObj spid="_x0000_s2062" name="Picture" r:id="rId4" imgW="2047165" imgH="2047165" progId="Word.Picture.8">
                  <p:embed/>
                </p:oleObj>
              </mc:Choice>
              <mc:Fallback>
                <p:oleObj name="Picture" r:id="rId4" imgW="2047165" imgH="2047165" progId="Word.Picture.8">
                  <p:embed/>
                  <p:pic>
                    <p:nvPicPr>
                      <p:cNvPr id="34"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095" y="5106961"/>
                        <a:ext cx="657674" cy="550610"/>
                      </a:xfrm>
                      <a:prstGeom prst="rect">
                        <a:avLst/>
                      </a:prstGeom>
                      <a:noFill/>
                      <a:extLst/>
                    </p:spPr>
                  </p:pic>
                </p:oleObj>
              </mc:Fallback>
            </mc:AlternateContent>
          </a:graphicData>
        </a:graphic>
      </p:graphicFrame>
      <p:pic>
        <p:nvPicPr>
          <p:cNvPr id="33" name="Content Placeholder 13"/>
          <p:cNvPicPr>
            <a:picLocks noChangeAspect="1"/>
          </p:cNvPicPr>
          <p:nvPr/>
        </p:nvPicPr>
        <p:blipFill>
          <a:blip r:embed="rId6"/>
          <a:stretch>
            <a:fillRect/>
          </a:stretch>
        </p:blipFill>
        <p:spPr>
          <a:xfrm>
            <a:off x="3213163" y="5212173"/>
            <a:ext cx="4545191" cy="539086"/>
          </a:xfrm>
          <a:prstGeom prst="rect">
            <a:avLst/>
          </a:prstGeom>
        </p:spPr>
      </p:pic>
      <p:sp>
        <p:nvSpPr>
          <p:cNvPr id="5" name="TextBox 4"/>
          <p:cNvSpPr txBox="1"/>
          <p:nvPr/>
        </p:nvSpPr>
        <p:spPr>
          <a:xfrm>
            <a:off x="972287" y="3219329"/>
            <a:ext cx="7409369" cy="1384995"/>
          </a:xfrm>
          <a:prstGeom prst="rect">
            <a:avLst/>
          </a:prstGeom>
          <a:noFill/>
        </p:spPr>
        <p:txBody>
          <a:bodyPr wrap="square" rtlCol="0">
            <a:spAutoFit/>
          </a:bodyPr>
          <a:lstStyle/>
          <a:p>
            <a:pPr algn="ctr" defTabSz="291227">
              <a:defRPr sz="1800">
                <a:solidFill>
                  <a:srgbClr val="000000"/>
                </a:solidFill>
              </a:defRPr>
            </a:pPr>
            <a:r>
              <a:rPr lang="en-GB" b="1" kern="0" dirty="0">
                <a:solidFill>
                  <a:srgbClr val="7030A0"/>
                </a:solidFill>
                <a:latin typeface="Lato Light"/>
              </a:rPr>
              <a:t>Achieving a balanced accounting of quality improvement impact; </a:t>
            </a:r>
          </a:p>
          <a:p>
            <a:pPr algn="ctr" defTabSz="291227">
              <a:defRPr sz="1800">
                <a:solidFill>
                  <a:srgbClr val="000000"/>
                </a:solidFill>
              </a:defRPr>
            </a:pPr>
            <a:r>
              <a:rPr lang="en-GB" b="1" kern="0" dirty="0">
                <a:solidFill>
                  <a:srgbClr val="7030A0"/>
                </a:solidFill>
                <a:latin typeface="Lato Light"/>
              </a:rPr>
              <a:t>A qualitative analysis of individual and group interviews,</a:t>
            </a:r>
          </a:p>
          <a:p>
            <a:pPr algn="ctr" defTabSz="291227">
              <a:defRPr sz="1800">
                <a:solidFill>
                  <a:srgbClr val="000000"/>
                </a:solidFill>
              </a:defRPr>
            </a:pPr>
            <a:r>
              <a:rPr lang="en-GB" b="1" kern="0" dirty="0">
                <a:solidFill>
                  <a:srgbClr val="7030A0"/>
                </a:solidFill>
                <a:latin typeface="Lato Light"/>
              </a:rPr>
              <a:t> narrative review and modified consensus study</a:t>
            </a:r>
            <a:endParaRPr lang="en-GB" sz="1500" b="1" kern="0" dirty="0">
              <a:solidFill>
                <a:srgbClr val="7030A0"/>
              </a:solidFill>
              <a:latin typeface="Lato Light"/>
            </a:endParaRPr>
          </a:p>
          <a:p>
            <a:pPr algn="r" defTabSz="291227">
              <a:defRPr sz="1800">
                <a:solidFill>
                  <a:srgbClr val="000000"/>
                </a:solidFill>
              </a:defRPr>
            </a:pPr>
            <a:endParaRPr lang="en-GB" sz="1500" kern="0" dirty="0">
              <a:solidFill>
                <a:srgbClr val="7030A0"/>
              </a:solidFill>
              <a:latin typeface="Lato Light"/>
            </a:endParaRPr>
          </a:p>
          <a:p>
            <a:pPr algn="r" defTabSz="291227">
              <a:defRPr sz="1800">
                <a:solidFill>
                  <a:srgbClr val="000000"/>
                </a:solidFill>
              </a:defRPr>
            </a:pPr>
            <a:r>
              <a:rPr lang="en-GB" sz="1500" kern="0" dirty="0">
                <a:solidFill>
                  <a:srgbClr val="7030A0"/>
                </a:solidFill>
                <a:latin typeface="Lato Light"/>
              </a:rPr>
              <a:t>Dr Madalina </a:t>
            </a:r>
            <a:r>
              <a:rPr lang="en-GB" sz="1500" kern="0" dirty="0" err="1">
                <a:solidFill>
                  <a:srgbClr val="7030A0"/>
                </a:solidFill>
                <a:latin typeface="Lato Light"/>
              </a:rPr>
              <a:t>Toma</a:t>
            </a:r>
            <a:r>
              <a:rPr lang="en-GB" sz="1500" kern="0" dirty="0">
                <a:solidFill>
                  <a:srgbClr val="7030A0"/>
                </a:solidFill>
                <a:latin typeface="Lato Light"/>
              </a:rPr>
              <a:t>, Research Fellow</a:t>
            </a:r>
            <a:endParaRPr lang="en-GB" sz="2400" kern="0" dirty="0">
              <a:solidFill>
                <a:schemeClr val="tx1">
                  <a:lumMod val="85000"/>
                  <a:lumOff val="15000"/>
                </a:schemeClr>
              </a:solidFill>
            </a:endParaRPr>
          </a:p>
        </p:txBody>
      </p:sp>
      <p:pic>
        <p:nvPicPr>
          <p:cNvPr id="12" name="SISCC_LogoLarge_800x700.jpg"/>
          <p:cNvPicPr/>
          <p:nvPr/>
        </p:nvPicPr>
        <p:blipFill>
          <a:blip r:embed="rId7">
            <a:extLst/>
          </a:blip>
          <a:stretch>
            <a:fillRect/>
          </a:stretch>
        </p:blipFill>
        <p:spPr>
          <a:xfrm>
            <a:off x="195743" y="127415"/>
            <a:ext cx="2916324" cy="2644453"/>
          </a:xfrm>
          <a:prstGeom prst="rect">
            <a:avLst/>
          </a:prstGeom>
          <a:ln w="12700">
            <a:miter lim="400000"/>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5647" y="5146642"/>
            <a:ext cx="536516" cy="604526"/>
          </a:xfrm>
          <a:prstGeom prst="rect">
            <a:avLst/>
          </a:prstGeom>
        </p:spPr>
      </p:pic>
      <p:pic>
        <p:nvPicPr>
          <p:cNvPr id="14" name="Picture 13">
            <a:extLst>
              <a:ext uri="{FF2B5EF4-FFF2-40B4-BE49-F238E27FC236}">
                <a16:creationId xmlns:a16="http://schemas.microsoft.com/office/drawing/2014/main" id="{CF212EB3-50F1-4F5F-8C77-7CE62C434EE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85758" y="438181"/>
            <a:ext cx="916073" cy="916073"/>
          </a:xfrm>
          <a:prstGeom prst="rect">
            <a:avLst/>
          </a:prstGeom>
        </p:spPr>
      </p:pic>
      <p:sp>
        <p:nvSpPr>
          <p:cNvPr id="3" name="TextBox 2">
            <a:extLst>
              <a:ext uri="{FF2B5EF4-FFF2-40B4-BE49-F238E27FC236}">
                <a16:creationId xmlns:a16="http://schemas.microsoft.com/office/drawing/2014/main" id="{09748939-4361-41D6-ADC0-6E6F658EEF47}"/>
              </a:ext>
            </a:extLst>
          </p:cNvPr>
          <p:cNvSpPr txBox="1"/>
          <p:nvPr/>
        </p:nvSpPr>
        <p:spPr>
          <a:xfrm>
            <a:off x="6313117" y="603902"/>
            <a:ext cx="2592888" cy="646331"/>
          </a:xfrm>
          <a:prstGeom prst="rect">
            <a:avLst/>
          </a:prstGeom>
          <a:noFill/>
        </p:spPr>
        <p:txBody>
          <a:bodyPr wrap="square" rtlCol="0">
            <a:spAutoFit/>
          </a:bodyPr>
          <a:lstStyle/>
          <a:p>
            <a:r>
              <a:rPr lang="en-GB" dirty="0"/>
              <a:t>@toma_madalina84</a:t>
            </a:r>
          </a:p>
          <a:p>
            <a:r>
              <a:rPr lang="en-GB" dirty="0"/>
              <a:t>m.t.toma@dundee.ac.uk</a:t>
            </a:r>
          </a:p>
        </p:txBody>
      </p:sp>
    </p:spTree>
    <p:extLst>
      <p:ext uri="{BB962C8B-B14F-4D97-AF65-F5344CB8AC3E}">
        <p14:creationId xmlns:p14="http://schemas.microsoft.com/office/powerpoint/2010/main" val="535950938"/>
      </p:ext>
    </p:extLst>
  </p:cSld>
  <p:clrMapOvr>
    <a:masterClrMapping/>
  </p:clrMapOvr>
  <p:transition spd="slow" advClick="0"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6FC9-27F1-4A52-A98B-9510EC8FE58F}"/>
              </a:ext>
            </a:extLst>
          </p:cNvPr>
          <p:cNvSpPr txBox="1">
            <a:spLocks noGrp="1"/>
          </p:cNvSpPr>
          <p:nvPr>
            <p:ph type="ctrTitle"/>
          </p:nvPr>
        </p:nvSpPr>
        <p:spPr>
          <a:xfrm>
            <a:off x="438411" y="5574777"/>
            <a:ext cx="8329807" cy="757130"/>
          </a:xfrm>
          <a:prstGeom prst="rect">
            <a:avLst/>
          </a:prstGeom>
          <a:noFill/>
          <a:ln>
            <a:noFill/>
          </a:ln>
        </p:spPr>
        <p:txBody>
          <a:bodyPr wrap="square" rtlCol="0">
            <a:spAutoFit/>
          </a:bodyPr>
          <a:lstStyle/>
          <a:p>
            <a:pPr algn="l"/>
            <a:br>
              <a:rPr lang="en-GB" sz="2400" b="1" dirty="0">
                <a:solidFill>
                  <a:srgbClr val="7030A0"/>
                </a:solidFill>
                <a:latin typeface="+mn-lt"/>
                <a:ea typeface="Roboto Slab" pitchFamily="2" charset="0"/>
              </a:rPr>
            </a:br>
            <a:endParaRPr lang="en-GB" sz="2400" dirty="0">
              <a:latin typeface="+mn-lt"/>
              <a:ea typeface="Roboto Slab" pitchFamily="2" charset="0"/>
            </a:endParaRPr>
          </a:p>
        </p:txBody>
      </p:sp>
      <p:pic>
        <p:nvPicPr>
          <p:cNvPr id="2" name="Picture 1">
            <a:extLst>
              <a:ext uri="{FF2B5EF4-FFF2-40B4-BE49-F238E27FC236}">
                <a16:creationId xmlns:a16="http://schemas.microsoft.com/office/drawing/2014/main" id="{6B58CB11-D8FE-4626-9CE3-E882C7ED9EF4}"/>
              </a:ext>
            </a:extLst>
          </p:cNvPr>
          <p:cNvPicPr>
            <a:picLocks noChangeAspect="1"/>
          </p:cNvPicPr>
          <p:nvPr/>
        </p:nvPicPr>
        <p:blipFill>
          <a:blip r:embed="rId2"/>
          <a:stretch>
            <a:fillRect/>
          </a:stretch>
        </p:blipFill>
        <p:spPr>
          <a:xfrm>
            <a:off x="112321" y="129274"/>
            <a:ext cx="9031679" cy="2068885"/>
          </a:xfrm>
          <a:prstGeom prst="rect">
            <a:avLst/>
          </a:prstGeom>
        </p:spPr>
      </p:pic>
      <p:pic>
        <p:nvPicPr>
          <p:cNvPr id="3" name="Picture 2">
            <a:extLst>
              <a:ext uri="{FF2B5EF4-FFF2-40B4-BE49-F238E27FC236}">
                <a16:creationId xmlns:a16="http://schemas.microsoft.com/office/drawing/2014/main" id="{3112A6CC-528C-416D-B37C-218C41CAA383}"/>
              </a:ext>
            </a:extLst>
          </p:cNvPr>
          <p:cNvPicPr>
            <a:picLocks noChangeAspect="1"/>
          </p:cNvPicPr>
          <p:nvPr/>
        </p:nvPicPr>
        <p:blipFill>
          <a:blip r:embed="rId3"/>
          <a:stretch>
            <a:fillRect/>
          </a:stretch>
        </p:blipFill>
        <p:spPr>
          <a:xfrm>
            <a:off x="87474" y="2262175"/>
            <a:ext cx="9031679" cy="2413525"/>
          </a:xfrm>
          <a:prstGeom prst="rect">
            <a:avLst/>
          </a:prstGeom>
        </p:spPr>
      </p:pic>
      <p:pic>
        <p:nvPicPr>
          <p:cNvPr id="8" name="Picture 7">
            <a:extLst>
              <a:ext uri="{FF2B5EF4-FFF2-40B4-BE49-F238E27FC236}">
                <a16:creationId xmlns:a16="http://schemas.microsoft.com/office/drawing/2014/main" id="{23B4D103-B736-4A59-A5A7-63752E8161FE}"/>
              </a:ext>
            </a:extLst>
          </p:cNvPr>
          <p:cNvPicPr>
            <a:picLocks noChangeAspect="1"/>
          </p:cNvPicPr>
          <p:nvPr/>
        </p:nvPicPr>
        <p:blipFill>
          <a:blip r:embed="rId4"/>
          <a:stretch>
            <a:fillRect/>
          </a:stretch>
        </p:blipFill>
        <p:spPr>
          <a:xfrm>
            <a:off x="1549637" y="5141060"/>
            <a:ext cx="5781675" cy="1752600"/>
          </a:xfrm>
          <a:prstGeom prst="rect">
            <a:avLst/>
          </a:prstGeom>
        </p:spPr>
      </p:pic>
      <p:pic>
        <p:nvPicPr>
          <p:cNvPr id="9" name="Picture 8">
            <a:extLst>
              <a:ext uri="{FF2B5EF4-FFF2-40B4-BE49-F238E27FC236}">
                <a16:creationId xmlns:a16="http://schemas.microsoft.com/office/drawing/2014/main" id="{6FE55A4F-9D62-4FB0-B3FF-1A0056A87B37}"/>
              </a:ext>
            </a:extLst>
          </p:cNvPr>
          <p:cNvPicPr>
            <a:picLocks noChangeAspect="1"/>
          </p:cNvPicPr>
          <p:nvPr/>
        </p:nvPicPr>
        <p:blipFill>
          <a:blip r:embed="rId5"/>
          <a:stretch>
            <a:fillRect/>
          </a:stretch>
        </p:blipFill>
        <p:spPr>
          <a:xfrm>
            <a:off x="112321" y="4739717"/>
            <a:ext cx="9031679" cy="337326"/>
          </a:xfrm>
          <a:prstGeom prst="rect">
            <a:avLst/>
          </a:prstGeom>
        </p:spPr>
      </p:pic>
    </p:spTree>
    <p:extLst>
      <p:ext uri="{BB962C8B-B14F-4D97-AF65-F5344CB8AC3E}">
        <p14:creationId xmlns:p14="http://schemas.microsoft.com/office/powerpoint/2010/main" val="282280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46FC9-27F1-4A52-A98B-9510EC8FE58F}"/>
              </a:ext>
            </a:extLst>
          </p:cNvPr>
          <p:cNvSpPr txBox="1">
            <a:spLocks noGrp="1"/>
          </p:cNvSpPr>
          <p:nvPr>
            <p:ph type="ctrTitle"/>
          </p:nvPr>
        </p:nvSpPr>
        <p:spPr>
          <a:xfrm>
            <a:off x="1143000" y="2642033"/>
            <a:ext cx="6858000" cy="867930"/>
          </a:xfrm>
          <a:prstGeom prst="rect">
            <a:avLst/>
          </a:prstGeom>
          <a:noFill/>
          <a:ln>
            <a:noFill/>
          </a:ln>
        </p:spPr>
        <p:txBody>
          <a:bodyPr wrap="square" rtlCol="0">
            <a:spAutoFit/>
          </a:bodyPr>
          <a:lstStyle/>
          <a:p>
            <a:pPr algn="just"/>
            <a:br>
              <a:rPr lang="en-GB" sz="4000" b="1" dirty="0">
                <a:solidFill>
                  <a:srgbClr val="7030A0"/>
                </a:solidFill>
                <a:ea typeface="Roboto Slab" pitchFamily="2" charset="0"/>
              </a:rPr>
            </a:br>
            <a:endParaRPr lang="en-GB" sz="1600" dirty="0">
              <a:ea typeface="Roboto Slab" pitchFamily="2" charset="0"/>
            </a:endParaRPr>
          </a:p>
        </p:txBody>
      </p:sp>
      <p:pic>
        <p:nvPicPr>
          <p:cNvPr id="2" name="Picture 1">
            <a:extLst>
              <a:ext uri="{FF2B5EF4-FFF2-40B4-BE49-F238E27FC236}">
                <a16:creationId xmlns:a16="http://schemas.microsoft.com/office/drawing/2014/main" id="{FDCAF952-F697-49FF-B5DF-7B3D0CB2D5D5}"/>
              </a:ext>
            </a:extLst>
          </p:cNvPr>
          <p:cNvPicPr>
            <a:picLocks noChangeAspect="1"/>
          </p:cNvPicPr>
          <p:nvPr/>
        </p:nvPicPr>
        <p:blipFill>
          <a:blip r:embed="rId2"/>
          <a:stretch>
            <a:fillRect/>
          </a:stretch>
        </p:blipFill>
        <p:spPr>
          <a:xfrm>
            <a:off x="475990" y="212943"/>
            <a:ext cx="8129392" cy="6475956"/>
          </a:xfrm>
          <a:prstGeom prst="rect">
            <a:avLst/>
          </a:prstGeom>
        </p:spPr>
      </p:pic>
    </p:spTree>
    <p:extLst>
      <p:ext uri="{BB962C8B-B14F-4D97-AF65-F5344CB8AC3E}">
        <p14:creationId xmlns:p14="http://schemas.microsoft.com/office/powerpoint/2010/main" val="129543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B43A-CAF9-4A6B-9E65-232F2B194BE7}"/>
              </a:ext>
            </a:extLst>
          </p:cNvPr>
          <p:cNvSpPr>
            <a:spLocks noGrp="1"/>
          </p:cNvSpPr>
          <p:nvPr>
            <p:ph type="title"/>
          </p:nvPr>
        </p:nvSpPr>
        <p:spPr>
          <a:xfrm>
            <a:off x="728858" y="690803"/>
            <a:ext cx="7886700" cy="1325563"/>
          </a:xfrm>
        </p:spPr>
        <p:txBody>
          <a:bodyPr>
            <a:noAutofit/>
          </a:bodyPr>
          <a:lstStyle/>
          <a:p>
            <a:pPr algn="ctr"/>
            <a:r>
              <a:rPr lang="en-GB" sz="3200" b="1" dirty="0">
                <a:solidFill>
                  <a:srgbClr val="7225AB"/>
                </a:solidFill>
                <a:latin typeface="+mn-lt"/>
                <a:ea typeface="Roboto Slab" pitchFamily="2" charset="0"/>
                <a:cs typeface="Arial" panose="020B0604020202020204" pitchFamily="34" charset="0"/>
              </a:rPr>
              <a:t>Consensus about the process of evaluating all unintended consequences</a:t>
            </a:r>
            <a:br>
              <a:rPr lang="en-US" sz="3200" dirty="0">
                <a:ea typeface="Roboto Slab" pitchFamily="2" charset="0"/>
                <a:cs typeface="Arial" panose="020B0604020202020204" pitchFamily="34" charset="0"/>
              </a:rPr>
            </a:br>
            <a:endParaRPr lang="en-GB" sz="3200" dirty="0"/>
          </a:p>
        </p:txBody>
      </p:sp>
      <p:sp>
        <p:nvSpPr>
          <p:cNvPr id="3" name="Content Placeholder 2">
            <a:extLst>
              <a:ext uri="{FF2B5EF4-FFF2-40B4-BE49-F238E27FC236}">
                <a16:creationId xmlns:a16="http://schemas.microsoft.com/office/drawing/2014/main" id="{691E20B6-CE4C-4812-A264-9FE3798E8AF9}"/>
              </a:ext>
            </a:extLst>
          </p:cNvPr>
          <p:cNvSpPr>
            <a:spLocks noGrp="1"/>
          </p:cNvSpPr>
          <p:nvPr>
            <p:ph idx="1"/>
          </p:nvPr>
        </p:nvSpPr>
        <p:spPr>
          <a:xfrm>
            <a:off x="628650" y="2016366"/>
            <a:ext cx="7886700" cy="4351338"/>
          </a:xfrm>
        </p:spPr>
        <p:txBody>
          <a:bodyPr>
            <a:normAutofit lnSpcReduction="10000"/>
          </a:bodyPr>
          <a:lstStyle/>
          <a:p>
            <a:pPr marL="0" indent="0" algn="ctr">
              <a:buNone/>
            </a:pPr>
            <a:r>
              <a:rPr lang="en-GB" sz="2800" dirty="0"/>
              <a:t>Identifying potential consequences of improvement</a:t>
            </a:r>
          </a:p>
          <a:p>
            <a:pPr marL="0" indent="0" algn="ctr">
              <a:buNone/>
            </a:pPr>
            <a:endParaRPr lang="en-GB" sz="2800" dirty="0"/>
          </a:p>
          <a:p>
            <a:pPr marL="0" indent="0" algn="ctr">
              <a:buNone/>
            </a:pPr>
            <a:r>
              <a:rPr lang="en-GB" sz="2800" dirty="0"/>
              <a:t>Prioritising which identified consequences to systematically evaluate</a:t>
            </a:r>
          </a:p>
          <a:p>
            <a:pPr marL="0" indent="0" algn="ctr">
              <a:buNone/>
            </a:pPr>
            <a:endParaRPr lang="en-GB" sz="2800" dirty="0"/>
          </a:p>
          <a:p>
            <a:pPr marL="0" indent="0" algn="ctr">
              <a:buNone/>
            </a:pPr>
            <a:r>
              <a:rPr lang="en-GB" sz="2800" dirty="0"/>
              <a:t>Undertaking appropriate evaluation for any identified consequences</a:t>
            </a:r>
          </a:p>
          <a:p>
            <a:pPr algn="ctr"/>
            <a:endParaRPr lang="en-GB" sz="2800" dirty="0"/>
          </a:p>
          <a:p>
            <a:pPr marL="0" indent="0" algn="ctr">
              <a:buNone/>
            </a:pPr>
            <a:r>
              <a:rPr lang="en-GB" sz="2800" dirty="0"/>
              <a:t>Interpreting the emerging data to inform </a:t>
            </a:r>
          </a:p>
          <a:p>
            <a:pPr marL="0" indent="0" algn="ctr">
              <a:buNone/>
            </a:pPr>
            <a:r>
              <a:rPr lang="en-GB" sz="2800" dirty="0"/>
              <a:t>further action</a:t>
            </a:r>
          </a:p>
          <a:p>
            <a:pPr algn="ctr"/>
            <a:endParaRPr lang="en-GB" sz="2400" dirty="0"/>
          </a:p>
          <a:p>
            <a:endParaRPr lang="en-GB" dirty="0"/>
          </a:p>
        </p:txBody>
      </p:sp>
      <p:sp>
        <p:nvSpPr>
          <p:cNvPr id="4" name="Arrow: Down 3">
            <a:extLst>
              <a:ext uri="{FF2B5EF4-FFF2-40B4-BE49-F238E27FC236}">
                <a16:creationId xmlns:a16="http://schemas.microsoft.com/office/drawing/2014/main" id="{9A0703F8-86DC-4BF5-AF2E-4F5FBA3A74CE}"/>
              </a:ext>
            </a:extLst>
          </p:cNvPr>
          <p:cNvSpPr/>
          <p:nvPr/>
        </p:nvSpPr>
        <p:spPr>
          <a:xfrm>
            <a:off x="4008329" y="2505205"/>
            <a:ext cx="613775" cy="463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E5E70008-5560-4A39-A2E6-29B59DCD44F6}"/>
              </a:ext>
            </a:extLst>
          </p:cNvPr>
          <p:cNvSpPr/>
          <p:nvPr/>
        </p:nvSpPr>
        <p:spPr>
          <a:xfrm>
            <a:off x="4052170" y="3705933"/>
            <a:ext cx="613775" cy="463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574123EF-94A4-412C-B582-23A076BB9C13}"/>
              </a:ext>
            </a:extLst>
          </p:cNvPr>
          <p:cNvSpPr/>
          <p:nvPr/>
        </p:nvSpPr>
        <p:spPr>
          <a:xfrm>
            <a:off x="4058433" y="4928435"/>
            <a:ext cx="613775" cy="463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26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B43A-CAF9-4A6B-9E65-232F2B194BE7}"/>
              </a:ext>
            </a:extLst>
          </p:cNvPr>
          <p:cNvSpPr>
            <a:spLocks noGrp="1"/>
          </p:cNvSpPr>
          <p:nvPr>
            <p:ph type="title"/>
          </p:nvPr>
        </p:nvSpPr>
        <p:spPr>
          <a:xfrm>
            <a:off x="425886" y="665749"/>
            <a:ext cx="8492646" cy="1325563"/>
          </a:xfrm>
        </p:spPr>
        <p:txBody>
          <a:bodyPr>
            <a:normAutofit fontScale="90000"/>
          </a:bodyPr>
          <a:lstStyle/>
          <a:p>
            <a:pPr algn="ctr"/>
            <a:r>
              <a:rPr lang="en-GB" sz="3600" b="1" dirty="0">
                <a:solidFill>
                  <a:srgbClr val="7030A0"/>
                </a:solidFill>
                <a:latin typeface="+mn-lt"/>
                <a:ea typeface="Roboto Slab" pitchFamily="2" charset="0"/>
                <a:cs typeface="Arial" panose="020B0604020202020204" pitchFamily="34" charset="0"/>
              </a:rPr>
              <a:t>Consensus about the </a:t>
            </a:r>
            <a:r>
              <a:rPr lang="en-GB" sz="3600" b="1" dirty="0">
                <a:solidFill>
                  <a:srgbClr val="7030A0"/>
                </a:solidFill>
                <a:latin typeface="Calibri" panose="020F0502020204030204" pitchFamily="34" charset="0"/>
                <a:ea typeface="Calibri" panose="020F0502020204030204" pitchFamily="34" charset="0"/>
              </a:rPr>
              <a:t>relative importance of WHO should be involved in all four stages</a:t>
            </a:r>
            <a:br>
              <a:rPr lang="en-US" sz="3600" b="1" dirty="0">
                <a:solidFill>
                  <a:srgbClr val="7030A0"/>
                </a:solidFill>
                <a:ea typeface="Roboto Slab" pitchFamily="2" charset="0"/>
                <a:cs typeface="Arial" panose="020B0604020202020204" pitchFamily="34" charset="0"/>
              </a:rPr>
            </a:br>
            <a:endParaRPr lang="en-GB" b="1" dirty="0">
              <a:solidFill>
                <a:srgbClr val="7030A0"/>
              </a:solidFill>
            </a:endParaRPr>
          </a:p>
        </p:txBody>
      </p:sp>
      <p:sp>
        <p:nvSpPr>
          <p:cNvPr id="3" name="Content Placeholder 2">
            <a:extLst>
              <a:ext uri="{FF2B5EF4-FFF2-40B4-BE49-F238E27FC236}">
                <a16:creationId xmlns:a16="http://schemas.microsoft.com/office/drawing/2014/main" id="{691E20B6-CE4C-4812-A264-9FE3798E8AF9}"/>
              </a:ext>
            </a:extLst>
          </p:cNvPr>
          <p:cNvSpPr>
            <a:spLocks noGrp="1"/>
          </p:cNvSpPr>
          <p:nvPr>
            <p:ph idx="1"/>
          </p:nvPr>
        </p:nvSpPr>
        <p:spPr>
          <a:xfrm>
            <a:off x="225467" y="1712890"/>
            <a:ext cx="8693065" cy="4763065"/>
          </a:xfrm>
        </p:spPr>
        <p:txBody>
          <a:bodyPr>
            <a:normAutofit/>
          </a:bodyPr>
          <a:lstStyle/>
          <a:p>
            <a:pPr marL="0" indent="0" algn="just">
              <a:buNone/>
            </a:pPr>
            <a:r>
              <a:rPr lang="en-GB" sz="2400" b="1" dirty="0"/>
              <a:t>               </a:t>
            </a:r>
          </a:p>
          <a:p>
            <a:pPr marL="0" indent="0" algn="just">
              <a:buNone/>
            </a:pPr>
            <a:endParaRPr lang="en-GB" sz="2400" b="1" dirty="0"/>
          </a:p>
          <a:p>
            <a:pPr marL="0" indent="0" algn="just">
              <a:buNone/>
            </a:pPr>
            <a:r>
              <a:rPr lang="en-GB" sz="2400" b="1" dirty="0"/>
              <a:t>           Clinical teams</a:t>
            </a:r>
            <a:r>
              <a:rPr lang="en-GB" sz="2400" dirty="0"/>
              <a:t>-identification, evaluation and interpretation</a:t>
            </a:r>
          </a:p>
          <a:p>
            <a:pPr algn="just"/>
            <a:endParaRPr lang="en-GB" sz="2000" dirty="0"/>
          </a:p>
          <a:p>
            <a:pPr marL="0" indent="0" algn="just">
              <a:buNone/>
            </a:pPr>
            <a:endParaRPr lang="en-GB" sz="2000" b="1" dirty="0"/>
          </a:p>
          <a:p>
            <a:pPr marL="0" indent="0" algn="just">
              <a:buNone/>
            </a:pPr>
            <a:r>
              <a:rPr lang="en-GB" sz="2400" b="1" dirty="0"/>
              <a:t>Managers</a:t>
            </a:r>
            <a:r>
              <a:rPr lang="en-GB" sz="2400" dirty="0"/>
              <a:t>-evaluation </a:t>
            </a:r>
            <a:r>
              <a:rPr lang="en-GB" sz="2000" dirty="0"/>
              <a:t>                                                    </a:t>
            </a:r>
            <a:r>
              <a:rPr lang="en-GB" sz="2400" b="1" dirty="0"/>
              <a:t>Patients</a:t>
            </a:r>
            <a:r>
              <a:rPr lang="en-GB" sz="2400" dirty="0"/>
              <a:t>-identification</a:t>
            </a:r>
          </a:p>
          <a:p>
            <a:pPr algn="just"/>
            <a:endParaRPr lang="en-GB" sz="2400" b="1" dirty="0"/>
          </a:p>
          <a:p>
            <a:pPr algn="just"/>
            <a:endParaRPr lang="en-GB" sz="2400" b="1" dirty="0"/>
          </a:p>
          <a:p>
            <a:pPr algn="just"/>
            <a:endParaRPr lang="en-GB" sz="2400" b="1" dirty="0"/>
          </a:p>
          <a:p>
            <a:pPr marL="0" indent="0" algn="just">
              <a:buNone/>
            </a:pPr>
            <a:r>
              <a:rPr lang="en-GB" sz="2400" b="1" dirty="0"/>
              <a:t>                            </a:t>
            </a:r>
            <a:r>
              <a:rPr lang="en-GB" sz="2000" dirty="0"/>
              <a:t>        </a:t>
            </a:r>
          </a:p>
          <a:p>
            <a:pPr marL="0" indent="0" algn="just">
              <a:buNone/>
            </a:pPr>
            <a:r>
              <a:rPr lang="en-GB" sz="2000" b="1" dirty="0"/>
              <a:t>                                     </a:t>
            </a:r>
            <a:r>
              <a:rPr lang="en-GB" sz="2400" b="1" dirty="0"/>
              <a:t>Improvement advisors-</a:t>
            </a:r>
            <a:r>
              <a:rPr lang="en-GB" sz="2400" dirty="0"/>
              <a:t>interpretation</a:t>
            </a:r>
          </a:p>
          <a:p>
            <a:pPr algn="just"/>
            <a:endParaRPr lang="en-GB" sz="2400" b="1" dirty="0"/>
          </a:p>
          <a:p>
            <a:pPr algn="just"/>
            <a:endParaRPr lang="en-GB" sz="2400" dirty="0"/>
          </a:p>
        </p:txBody>
      </p:sp>
      <p:pic>
        <p:nvPicPr>
          <p:cNvPr id="4" name="Picture 14" descr="http://med-fom-stonecentre.sites.olt.ubc.ca/files/2015/08/group-discussion2-360x300.png">
            <a:extLst>
              <a:ext uri="{FF2B5EF4-FFF2-40B4-BE49-F238E27FC236}">
                <a16:creationId xmlns:a16="http://schemas.microsoft.com/office/drawing/2014/main" id="{58850161-F9BA-4C7E-86C7-A471066C0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830" y="3038453"/>
            <a:ext cx="3350617" cy="301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83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1E20B6-CE4C-4812-A264-9FE3798E8AF9}"/>
              </a:ext>
            </a:extLst>
          </p:cNvPr>
          <p:cNvSpPr>
            <a:spLocks noGrp="1"/>
          </p:cNvSpPr>
          <p:nvPr>
            <p:ph idx="1"/>
          </p:nvPr>
        </p:nvSpPr>
        <p:spPr>
          <a:xfrm>
            <a:off x="628650" y="2063620"/>
            <a:ext cx="7886700" cy="4351338"/>
          </a:xfrm>
        </p:spPr>
        <p:txBody>
          <a:bodyPr>
            <a:normAutofit fontScale="92500" lnSpcReduction="10000"/>
          </a:bodyPr>
          <a:lstStyle/>
          <a:p>
            <a:pPr algn="just"/>
            <a:r>
              <a:rPr lang="en-GB" sz="2600" dirty="0">
                <a:ea typeface="Roboto Slab" pitchFamily="2" charset="0"/>
              </a:rPr>
              <a:t>Improvement measurement is usually focused on measuring intended goals, with minimal consideration of other unintended consequences. </a:t>
            </a:r>
          </a:p>
          <a:p>
            <a:pPr algn="just"/>
            <a:endParaRPr lang="en-GB" sz="2600" dirty="0">
              <a:ea typeface="Roboto Slab" pitchFamily="2" charset="0"/>
            </a:endParaRPr>
          </a:p>
          <a:p>
            <a:pPr algn="just"/>
            <a:r>
              <a:rPr lang="en-GB" sz="2600" dirty="0">
                <a:ea typeface="Roboto Slab" pitchFamily="2" charset="0"/>
              </a:rPr>
              <a:t>Improvers and leaders should seek a </a:t>
            </a:r>
            <a:r>
              <a:rPr lang="en-GB" sz="2600" b="1" dirty="0">
                <a:ea typeface="Roboto Slab" pitchFamily="2" charset="0"/>
              </a:rPr>
              <a:t>balanced accounting of all consequences of improvement </a:t>
            </a:r>
            <a:r>
              <a:rPr lang="en-GB" sz="2600" dirty="0">
                <a:ea typeface="Roboto Slab" pitchFamily="2" charset="0"/>
              </a:rPr>
              <a:t>across the life of an improvement programme, including a </a:t>
            </a:r>
            <a:r>
              <a:rPr lang="en-GB" sz="2600" b="1" dirty="0">
                <a:solidFill>
                  <a:srgbClr val="7030A0"/>
                </a:solidFill>
                <a:ea typeface="Roboto Slab" pitchFamily="2" charset="0"/>
              </a:rPr>
              <a:t>careful consideration of potential trade-offs from the outset </a:t>
            </a:r>
            <a:r>
              <a:rPr lang="en-GB" sz="2600" dirty="0">
                <a:ea typeface="Roboto Slab" pitchFamily="2" charset="0"/>
              </a:rPr>
              <a:t>and</a:t>
            </a:r>
            <a:r>
              <a:rPr lang="en-GB" sz="2600" dirty="0">
                <a:solidFill>
                  <a:srgbClr val="7030A0"/>
                </a:solidFill>
                <a:ea typeface="Roboto Slab" pitchFamily="2" charset="0"/>
              </a:rPr>
              <a:t>  </a:t>
            </a:r>
            <a:r>
              <a:rPr lang="en-GB" sz="2600" dirty="0">
                <a:ea typeface="Roboto Slab" pitchFamily="2" charset="0"/>
              </a:rPr>
              <a:t>deliberately</a:t>
            </a:r>
            <a:r>
              <a:rPr lang="en-GB" sz="2600" b="1" dirty="0">
                <a:solidFill>
                  <a:srgbClr val="7030A0"/>
                </a:solidFill>
                <a:ea typeface="Roboto Slab" pitchFamily="2" charset="0"/>
              </a:rPr>
              <a:t> pausing after implementation to identify additional </a:t>
            </a:r>
            <a:r>
              <a:rPr lang="en-GB" sz="2600" dirty="0">
                <a:ea typeface="Roboto Slab" pitchFamily="2" charset="0"/>
              </a:rPr>
              <a:t>pleasant and/or unpleasant </a:t>
            </a:r>
            <a:r>
              <a:rPr lang="en-GB" sz="2600" b="1" dirty="0">
                <a:solidFill>
                  <a:srgbClr val="7030A0"/>
                </a:solidFill>
                <a:ea typeface="Roboto Slab" pitchFamily="2" charset="0"/>
              </a:rPr>
              <a:t>surprises</a:t>
            </a:r>
            <a:r>
              <a:rPr lang="en-GB" sz="2600" dirty="0">
                <a:ea typeface="Roboto Slab" pitchFamily="2" charset="0"/>
              </a:rPr>
              <a:t>, </a:t>
            </a:r>
            <a:r>
              <a:rPr lang="en-GB" sz="2600" b="1" dirty="0">
                <a:solidFill>
                  <a:srgbClr val="7030A0"/>
                </a:solidFill>
                <a:ea typeface="Roboto Slab" pitchFamily="2" charset="0"/>
              </a:rPr>
              <a:t>decide on the importance</a:t>
            </a:r>
            <a:r>
              <a:rPr lang="en-GB" sz="2600" dirty="0">
                <a:ea typeface="Roboto Slab" pitchFamily="2" charset="0"/>
              </a:rPr>
              <a:t> of introducing new measures, </a:t>
            </a:r>
            <a:r>
              <a:rPr lang="en-GB" sz="2600" b="1" dirty="0">
                <a:solidFill>
                  <a:srgbClr val="7030A0"/>
                </a:solidFill>
                <a:ea typeface="Roboto Slab" pitchFamily="2" charset="0"/>
              </a:rPr>
              <a:t>quantitatively or qualitatively evaluate</a:t>
            </a:r>
            <a:r>
              <a:rPr lang="en-GB" sz="2600" dirty="0">
                <a:ea typeface="Roboto Slab" pitchFamily="2" charset="0"/>
              </a:rPr>
              <a:t> any surprises and </a:t>
            </a:r>
            <a:r>
              <a:rPr lang="en-GB" sz="2600" b="1" dirty="0">
                <a:solidFill>
                  <a:srgbClr val="7030A0"/>
                </a:solidFill>
                <a:ea typeface="Roboto Slab" pitchFamily="2" charset="0"/>
              </a:rPr>
              <a:t>interpret the emerging data </a:t>
            </a:r>
            <a:r>
              <a:rPr lang="en-GB" sz="2600" dirty="0">
                <a:ea typeface="Roboto Slab" pitchFamily="2" charset="0"/>
              </a:rPr>
              <a:t>to inform further action</a:t>
            </a:r>
            <a:r>
              <a:rPr lang="en-GB" sz="2600" b="1" dirty="0">
                <a:solidFill>
                  <a:srgbClr val="7030A0"/>
                </a:solidFill>
                <a:ea typeface="Roboto Slab" pitchFamily="2" charset="0"/>
              </a:rPr>
              <a:t>. </a:t>
            </a:r>
          </a:p>
          <a:p>
            <a:endParaRPr lang="en-GB" dirty="0"/>
          </a:p>
        </p:txBody>
      </p:sp>
      <p:sp>
        <p:nvSpPr>
          <p:cNvPr id="5" name="Title 4">
            <a:extLst>
              <a:ext uri="{FF2B5EF4-FFF2-40B4-BE49-F238E27FC236}">
                <a16:creationId xmlns:a16="http://schemas.microsoft.com/office/drawing/2014/main" id="{EDC71431-E980-46E9-97E7-CF9ECD12F331}"/>
              </a:ext>
            </a:extLst>
          </p:cNvPr>
          <p:cNvSpPr>
            <a:spLocks noGrp="1"/>
          </p:cNvSpPr>
          <p:nvPr>
            <p:ph type="title"/>
          </p:nvPr>
        </p:nvSpPr>
        <p:spPr/>
        <p:txBody>
          <a:bodyPr/>
          <a:lstStyle/>
          <a:p>
            <a:r>
              <a:rPr lang="en-GB" sz="3600" b="1" dirty="0">
                <a:solidFill>
                  <a:srgbClr val="7030A0"/>
                </a:solidFill>
                <a:latin typeface="Lato Light"/>
                <a:ea typeface="Roboto Slab" pitchFamily="2" charset="0"/>
              </a:rPr>
              <a:t>Key message</a:t>
            </a:r>
            <a:endParaRPr lang="en-GB" dirty="0"/>
          </a:p>
        </p:txBody>
      </p:sp>
    </p:spTree>
    <p:extLst>
      <p:ext uri="{BB962C8B-B14F-4D97-AF65-F5344CB8AC3E}">
        <p14:creationId xmlns:p14="http://schemas.microsoft.com/office/powerpoint/2010/main" val="1587250833"/>
      </p:ext>
    </p:extLst>
  </p:cSld>
  <p:clrMapOvr>
    <a:masterClrMapping/>
  </p:clrMapOvr>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1"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CC99"/>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49262" rtl="0" fontAlgn="auto" latinLnBrk="1"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ES Document" ma:contentTypeID="0x010100540009AA9B7AD14AB7CB3A6FC98C51F800A27F9773C2FF564490DAD634CA8DC45A" ma:contentTypeVersion="7" ma:contentTypeDescription="" ma:contentTypeScope="" ma:versionID="02acda5a98f055bd67fb66bc67616bfe">
  <xsd:schema xmlns:xsd="http://www.w3.org/2001/XMLSchema" xmlns:xs="http://www.w3.org/2001/XMLSchema" xmlns:p="http://schemas.microsoft.com/office/2006/metadata/properties" xmlns:ns1="http://schemas.microsoft.com/sharepoint/v3" xmlns:ns2="9369f9cd-7934-46f9-83f8-0ab2aa6125c5" targetNamespace="http://schemas.microsoft.com/office/2006/metadata/properties" ma:root="true" ma:fieldsID="d60ec0a984dd89c681e2154d3859367b" ns1:_="" ns2:_="">
    <xsd:import namespace="http://schemas.microsoft.com/sharepoint/v3"/>
    <xsd:import namespace="9369f9cd-7934-46f9-83f8-0ab2aa6125c5"/>
    <xsd:element name="properties">
      <xsd:complexType>
        <xsd:sequence>
          <xsd:element name="documentManagement">
            <xsd:complexType>
              <xsd:all>
                <xsd:element ref="ns1:KpiDescription" minOccurs="0"/>
                <xsd:element ref="ns2:MimeType" minOccurs="0"/>
                <xsd:element ref="ns2:Creator" minOccurs="0"/>
                <xsd:element ref="ns2:Tags" minOccurs="0"/>
                <xsd:element ref="ns2:Legacy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69f9cd-7934-46f9-83f8-0ab2aa6125c5" elementFormDefault="qualified">
    <xsd:import namespace="http://schemas.microsoft.com/office/2006/documentManagement/types"/>
    <xsd:import namespace="http://schemas.microsoft.com/office/infopath/2007/PartnerControls"/>
    <xsd:element name="MimeType" ma:index="3" nillable="true" ma:displayName="Mime Type" ma:internalName="MimeType">
      <xsd:simpleType>
        <xsd:restriction base="dms:Text">
          <xsd:maxLength value="255"/>
        </xsd:restriction>
      </xsd:simpleType>
    </xsd:element>
    <xsd:element name="Creator" ma:index="5" nillable="true" ma:displayName="Creator" ma:internalName="Creator">
      <xsd:simpleType>
        <xsd:restriction base="dms:Text">
          <xsd:maxLength value="255"/>
        </xsd:restriction>
      </xsd:simpleType>
    </xsd:element>
    <xsd:element name="Tags" ma:index="6" nillable="true" ma:displayName="Tags" ma:internalName="Tags">
      <xsd:simpleType>
        <xsd:restriction base="dms:Note">
          <xsd:maxLength value="255"/>
        </xsd:restriction>
      </xsd:simpleType>
    </xsd:element>
    <xsd:element name="Legacy_x0020_ID" ma:index="7" nillable="true" ma:displayName="Legacy ID" ma:internalName="Legacy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6ac32b6-d060-42fb-93c0-6c46742e1aee" ContentTypeId="0x010100540009AA9B7AD14AB7CB3A6FC98C51F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KpiDescription xmlns="http://schemas.microsoft.com/sharepoint/v3" xsi:nil="true"/>
    <Creator xmlns="9369f9cd-7934-46f9-83f8-0ab2aa6125c5" xsi:nil="true"/>
    <Tags xmlns="9369f9cd-7934-46f9-83f8-0ab2aa6125c5" xsi:nil="true"/>
    <MimeType xmlns="9369f9cd-7934-46f9-83f8-0ab2aa6125c5" xsi:nil="true"/>
    <Legacy_x0020_ID xmlns="9369f9cd-7934-46f9-83f8-0ab2aa6125c5" xsi:nil="true"/>
  </documentManagement>
</p:properties>
</file>

<file path=customXml/itemProps1.xml><?xml version="1.0" encoding="utf-8"?>
<ds:datastoreItem xmlns:ds="http://schemas.openxmlformats.org/officeDocument/2006/customXml" ds:itemID="{FEEB64E7-0D79-4D49-9C50-0D9EA1DC786F}"/>
</file>

<file path=customXml/itemProps2.xml><?xml version="1.0" encoding="utf-8"?>
<ds:datastoreItem xmlns:ds="http://schemas.openxmlformats.org/officeDocument/2006/customXml" ds:itemID="{76A73F8F-8DBA-480C-81EF-C98D99264533}"/>
</file>

<file path=customXml/itemProps3.xml><?xml version="1.0" encoding="utf-8"?>
<ds:datastoreItem xmlns:ds="http://schemas.openxmlformats.org/officeDocument/2006/customXml" ds:itemID="{E035F9CD-9C23-47EF-B77A-914A96F680B2}"/>
</file>

<file path=customXml/itemProps4.xml><?xml version="1.0" encoding="utf-8"?>
<ds:datastoreItem xmlns:ds="http://schemas.openxmlformats.org/officeDocument/2006/customXml" ds:itemID="{1EB2E9B8-3333-4E97-BCCE-E7E9BD2E6E94}"/>
</file>

<file path=docProps/app.xml><?xml version="1.0" encoding="utf-8"?>
<Properties xmlns="http://schemas.openxmlformats.org/officeDocument/2006/extended-properties" xmlns:vt="http://schemas.openxmlformats.org/officeDocument/2006/docPropsVTypes">
  <Template>pptF40C.tmp</Template>
  <TotalTime>668</TotalTime>
  <Words>1541</Words>
  <Application>Microsoft Office PowerPoint</Application>
  <PresentationFormat>On-screen Show (4:3)</PresentationFormat>
  <Paragraphs>184</Paragraphs>
  <Slides>23</Slides>
  <Notes>17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6" baseType="lpstr">
      <vt:lpstr>Arial</vt:lpstr>
      <vt:lpstr>Calibri</vt:lpstr>
      <vt:lpstr>Calibri Light</vt:lpstr>
      <vt:lpstr>Helvetica Neue</vt:lpstr>
      <vt:lpstr>Lato</vt:lpstr>
      <vt:lpstr>Lato Light</vt:lpstr>
      <vt:lpstr>Lucida Sans</vt:lpstr>
      <vt:lpstr>Roboto Slab</vt:lpstr>
      <vt:lpstr>Roboto Slab Light</vt:lpstr>
      <vt:lpstr>Times New Roman</vt:lpstr>
      <vt:lpstr>Default</vt:lpstr>
      <vt:lpstr>1_Office Theme</vt:lpstr>
      <vt:lpstr>Picture</vt:lpstr>
      <vt:lpstr>SDPBRN Postgraduate Training Day   Examples of research into quality improvement within health and social care     </vt:lpstr>
      <vt:lpstr>PowerPoint Presentation</vt:lpstr>
      <vt:lpstr>PowerPoint Presentation</vt:lpstr>
      <vt:lpstr>PowerPoint Presentation</vt:lpstr>
      <vt:lpstr> </vt:lpstr>
      <vt:lpstr> </vt:lpstr>
      <vt:lpstr>Consensus about the process of evaluating all unintended consequences </vt:lpstr>
      <vt:lpstr>Consensus about the relative importance of WHO should be involved in all four stages </vt:lpstr>
      <vt:lpstr>Key message</vt:lpstr>
      <vt:lpstr>Selected References </vt:lpstr>
      <vt:lpstr>PowerPoint Presentation</vt:lpstr>
      <vt:lpstr>PowerPoint Presentation</vt:lpstr>
      <vt:lpstr>PowerPoint Presentation</vt:lpstr>
      <vt:lpstr>PowerPoint Presentation</vt:lpstr>
      <vt:lpstr>Evidence into Practice (EiP) Approach  </vt:lpstr>
      <vt:lpstr>PowerPoint Presentation</vt:lpstr>
      <vt:lpstr>PowerPoint Presentation</vt:lpstr>
      <vt:lpstr>Consultation Exercise 2 – Edinburgh MCH Workshop 19th April 2017 </vt:lpstr>
      <vt:lpstr>PowerPoint Presentation</vt:lpstr>
      <vt:lpstr>PowerPoint Presentation</vt:lpstr>
      <vt:lpstr>PowerPoint Presentation</vt:lpstr>
      <vt:lpstr>Change the world</vt:lpstr>
      <vt:lpstr>PowerPoint Presentation</vt:lpstr>
    </vt:vector>
  </TitlesOfParts>
  <Company>University of Dundee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Clark</dc:creator>
  <cp:lastModifiedBy>MADALINA TOMA</cp:lastModifiedBy>
  <cp:revision>86</cp:revision>
  <cp:lastPrinted>2018-01-22T15:43:27Z</cp:lastPrinted>
  <dcterms:created xsi:type="dcterms:W3CDTF">2018-01-22T08:42:40Z</dcterms:created>
  <dcterms:modified xsi:type="dcterms:W3CDTF">2018-06-20T16:36:20Z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0x010100540009AA9B7AD14AB7CB3A6FC98C51F800A27F9773C2FF564490DAD634CA8DC45A</vt:lpwstr>
  </property>
</Properties>
</file>